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8" r:id="rId3"/>
    <p:sldId id="264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gie Turek" initials="AT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  <a:srgbClr val="008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3" autoAdjust="0"/>
    <p:restoredTop sz="95332" autoAdjust="0"/>
  </p:normalViewPr>
  <p:slideViewPr>
    <p:cSldViewPr>
      <p:cViewPr varScale="1">
        <p:scale>
          <a:sx n="116" d="100"/>
          <a:sy n="116" d="100"/>
        </p:scale>
        <p:origin x="1877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0EF1EA-46E4-4F9A-9BDB-5AA32CFFAA6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8BBED30-FF5B-43F3-BC12-CD8588DBAA63}">
      <dgm:prSet phldrT="[Text]" custT="1"/>
      <dgm:spPr/>
      <dgm:t>
        <a:bodyPr/>
        <a:lstStyle/>
        <a:p>
          <a:r>
            <a:rPr lang="en-CA" sz="1200" dirty="0" smtClean="0"/>
            <a:t>2021Q3</a:t>
          </a:r>
          <a:endParaRPr lang="en-CA" sz="1200" dirty="0"/>
        </a:p>
      </dgm:t>
    </dgm:pt>
    <dgm:pt modelId="{48046513-3AEB-40F1-973C-64B95B24B1D4}" type="parTrans" cxnId="{B5D13CBC-21B4-4F19-9ADA-B8DE01A412AA}">
      <dgm:prSet/>
      <dgm:spPr/>
      <dgm:t>
        <a:bodyPr/>
        <a:lstStyle/>
        <a:p>
          <a:endParaRPr lang="en-CA"/>
        </a:p>
      </dgm:t>
    </dgm:pt>
    <dgm:pt modelId="{7A64022A-AE30-4FB4-98D2-E89D221E3F80}" type="sibTrans" cxnId="{B5D13CBC-21B4-4F19-9ADA-B8DE01A412AA}">
      <dgm:prSet/>
      <dgm:spPr/>
      <dgm:t>
        <a:bodyPr/>
        <a:lstStyle/>
        <a:p>
          <a:endParaRPr lang="en-CA"/>
        </a:p>
      </dgm:t>
    </dgm:pt>
    <dgm:pt modelId="{2AAEF8C3-409C-425E-A7EA-CE7D3252F1E9}">
      <dgm:prSet phldrT="[Text]" custT="1"/>
      <dgm:spPr/>
      <dgm:t>
        <a:bodyPr/>
        <a:lstStyle/>
        <a:p>
          <a:r>
            <a:rPr lang="en-CA" sz="1200" dirty="0" smtClean="0"/>
            <a:t>2021Q4</a:t>
          </a:r>
          <a:endParaRPr lang="en-CA" sz="1200" dirty="0"/>
        </a:p>
      </dgm:t>
    </dgm:pt>
    <dgm:pt modelId="{4C5FF0D3-5BFF-42E2-9721-7752520CAFCB}" type="parTrans" cxnId="{7B9DD25C-4E14-48EA-A8D5-1EDB787FE5F2}">
      <dgm:prSet/>
      <dgm:spPr/>
      <dgm:t>
        <a:bodyPr/>
        <a:lstStyle/>
        <a:p>
          <a:endParaRPr lang="en-CA"/>
        </a:p>
      </dgm:t>
    </dgm:pt>
    <dgm:pt modelId="{DEDF5509-E3E8-4C85-8655-2494D2C0819D}" type="sibTrans" cxnId="{7B9DD25C-4E14-48EA-A8D5-1EDB787FE5F2}">
      <dgm:prSet/>
      <dgm:spPr/>
      <dgm:t>
        <a:bodyPr/>
        <a:lstStyle/>
        <a:p>
          <a:endParaRPr lang="en-CA"/>
        </a:p>
      </dgm:t>
    </dgm:pt>
    <dgm:pt modelId="{1402FB09-9C1A-4D14-B5D8-7111AE45B3EA}">
      <dgm:prSet phldrT="[Text]" custT="1"/>
      <dgm:spPr/>
      <dgm:t>
        <a:bodyPr/>
        <a:lstStyle/>
        <a:p>
          <a:r>
            <a:rPr lang="en-CA" sz="1200" dirty="0" smtClean="0"/>
            <a:t>2022Q1</a:t>
          </a:r>
          <a:endParaRPr lang="en-CA" sz="1200" dirty="0"/>
        </a:p>
      </dgm:t>
    </dgm:pt>
    <dgm:pt modelId="{B799CFCF-26B3-473E-B899-A6B0C27A5DCB}" type="parTrans" cxnId="{D653A467-DCC6-480E-9A48-CE64B324884C}">
      <dgm:prSet/>
      <dgm:spPr/>
      <dgm:t>
        <a:bodyPr/>
        <a:lstStyle/>
        <a:p>
          <a:endParaRPr lang="en-CA"/>
        </a:p>
      </dgm:t>
    </dgm:pt>
    <dgm:pt modelId="{1FC7A04B-435F-47FD-A79F-AC2EFE03E652}" type="sibTrans" cxnId="{D653A467-DCC6-480E-9A48-CE64B324884C}">
      <dgm:prSet/>
      <dgm:spPr/>
      <dgm:t>
        <a:bodyPr/>
        <a:lstStyle/>
        <a:p>
          <a:endParaRPr lang="en-CA"/>
        </a:p>
      </dgm:t>
    </dgm:pt>
    <dgm:pt modelId="{791B2227-5707-4FD1-9AF4-4B0462AE2F77}">
      <dgm:prSet custT="1"/>
      <dgm:spPr/>
      <dgm:t>
        <a:bodyPr/>
        <a:lstStyle/>
        <a:p>
          <a:r>
            <a:rPr lang="en-CA" sz="1200" dirty="0" smtClean="0"/>
            <a:t>2022Q2</a:t>
          </a:r>
          <a:endParaRPr lang="en-CA" sz="1200" dirty="0"/>
        </a:p>
      </dgm:t>
    </dgm:pt>
    <dgm:pt modelId="{322116F9-AECD-43EA-9595-DE9FC4C1C920}" type="parTrans" cxnId="{C2D9061D-56BD-43F7-8F01-1C745321E763}">
      <dgm:prSet/>
      <dgm:spPr/>
      <dgm:t>
        <a:bodyPr/>
        <a:lstStyle/>
        <a:p>
          <a:endParaRPr lang="en-CA"/>
        </a:p>
      </dgm:t>
    </dgm:pt>
    <dgm:pt modelId="{E3CBA707-0A6C-4FA1-9E62-F472CBC5CDB2}" type="sibTrans" cxnId="{C2D9061D-56BD-43F7-8F01-1C745321E763}">
      <dgm:prSet/>
      <dgm:spPr/>
      <dgm:t>
        <a:bodyPr/>
        <a:lstStyle/>
        <a:p>
          <a:endParaRPr lang="en-CA"/>
        </a:p>
      </dgm:t>
    </dgm:pt>
    <dgm:pt modelId="{90F81F44-826E-440B-9072-FEE40C067310}">
      <dgm:prSet custT="1"/>
      <dgm:spPr/>
      <dgm:t>
        <a:bodyPr/>
        <a:lstStyle/>
        <a:p>
          <a:r>
            <a:rPr lang="en-CA" sz="1200" dirty="0" smtClean="0"/>
            <a:t>2022Q3</a:t>
          </a:r>
          <a:endParaRPr lang="en-CA" sz="1200" dirty="0"/>
        </a:p>
      </dgm:t>
    </dgm:pt>
    <dgm:pt modelId="{1A961590-AB34-4595-AAB2-78D04DE4F961}" type="parTrans" cxnId="{B2E3B497-7879-437E-800E-E73F2FC77948}">
      <dgm:prSet/>
      <dgm:spPr/>
      <dgm:t>
        <a:bodyPr/>
        <a:lstStyle/>
        <a:p>
          <a:endParaRPr lang="en-CA"/>
        </a:p>
      </dgm:t>
    </dgm:pt>
    <dgm:pt modelId="{C7C95A85-ECE9-428D-ADB2-B02612B97977}" type="sibTrans" cxnId="{B2E3B497-7879-437E-800E-E73F2FC77948}">
      <dgm:prSet/>
      <dgm:spPr/>
      <dgm:t>
        <a:bodyPr/>
        <a:lstStyle/>
        <a:p>
          <a:endParaRPr lang="en-CA"/>
        </a:p>
      </dgm:t>
    </dgm:pt>
    <dgm:pt modelId="{963F2AE4-121C-44FF-9EA3-9BFFB9F3E986}">
      <dgm:prSet custT="1"/>
      <dgm:spPr/>
      <dgm:t>
        <a:bodyPr/>
        <a:lstStyle/>
        <a:p>
          <a:r>
            <a:rPr lang="en-CA" sz="1200" dirty="0" smtClean="0"/>
            <a:t>2022Q4</a:t>
          </a:r>
          <a:endParaRPr lang="en-CA" sz="1200" dirty="0"/>
        </a:p>
      </dgm:t>
    </dgm:pt>
    <dgm:pt modelId="{5107AD35-32D9-4E04-8F3C-B0C5B9DD3F54}" type="parTrans" cxnId="{1423DEA4-4CC6-42D4-BDFE-E74714E2E8E9}">
      <dgm:prSet/>
      <dgm:spPr/>
      <dgm:t>
        <a:bodyPr/>
        <a:lstStyle/>
        <a:p>
          <a:endParaRPr lang="en-CA"/>
        </a:p>
      </dgm:t>
    </dgm:pt>
    <dgm:pt modelId="{916A324E-B156-4059-B927-3F0B76C3CEEF}" type="sibTrans" cxnId="{1423DEA4-4CC6-42D4-BDFE-E74714E2E8E9}">
      <dgm:prSet/>
      <dgm:spPr/>
      <dgm:t>
        <a:bodyPr/>
        <a:lstStyle/>
        <a:p>
          <a:endParaRPr lang="en-CA"/>
        </a:p>
      </dgm:t>
    </dgm:pt>
    <dgm:pt modelId="{1AEF00E1-0CE1-479D-B677-30DF3FCC727D}">
      <dgm:prSet custT="1"/>
      <dgm:spPr/>
      <dgm:t>
        <a:bodyPr/>
        <a:lstStyle/>
        <a:p>
          <a:r>
            <a:rPr lang="en-CA" sz="1200" dirty="0" smtClean="0"/>
            <a:t>2023Q1</a:t>
          </a:r>
          <a:endParaRPr lang="en-CA" sz="1200" dirty="0"/>
        </a:p>
      </dgm:t>
    </dgm:pt>
    <dgm:pt modelId="{92F6B133-85B8-432D-8115-C8563D40F5AE}" type="parTrans" cxnId="{8367A374-95A4-48D0-9D4B-0DBD00104D3A}">
      <dgm:prSet/>
      <dgm:spPr/>
      <dgm:t>
        <a:bodyPr/>
        <a:lstStyle/>
        <a:p>
          <a:endParaRPr lang="en-CA"/>
        </a:p>
      </dgm:t>
    </dgm:pt>
    <dgm:pt modelId="{7DDC7537-CD48-4559-BB4D-8953F1379244}" type="sibTrans" cxnId="{8367A374-95A4-48D0-9D4B-0DBD00104D3A}">
      <dgm:prSet/>
      <dgm:spPr/>
      <dgm:t>
        <a:bodyPr/>
        <a:lstStyle/>
        <a:p>
          <a:endParaRPr lang="en-CA"/>
        </a:p>
      </dgm:t>
    </dgm:pt>
    <dgm:pt modelId="{A93FBD58-D594-4AA7-AFEF-94B2A730ABA0}">
      <dgm:prSet custT="1"/>
      <dgm:spPr/>
      <dgm:t>
        <a:bodyPr/>
        <a:lstStyle/>
        <a:p>
          <a:r>
            <a:rPr lang="en-CA" sz="1200" dirty="0" smtClean="0"/>
            <a:t>FUTURE</a:t>
          </a:r>
          <a:endParaRPr lang="en-CA" sz="1200" dirty="0"/>
        </a:p>
      </dgm:t>
    </dgm:pt>
    <dgm:pt modelId="{DAC9E467-6D26-428C-8B15-E09A9B68E806}" type="parTrans" cxnId="{80D327F7-EF7C-48EC-BC2E-E67BB7737178}">
      <dgm:prSet/>
      <dgm:spPr/>
      <dgm:t>
        <a:bodyPr/>
        <a:lstStyle/>
        <a:p>
          <a:endParaRPr lang="en-CA"/>
        </a:p>
      </dgm:t>
    </dgm:pt>
    <dgm:pt modelId="{A8759E63-DECA-495E-B0CD-915D00318E76}" type="sibTrans" cxnId="{80D327F7-EF7C-48EC-BC2E-E67BB7737178}">
      <dgm:prSet/>
      <dgm:spPr/>
      <dgm:t>
        <a:bodyPr/>
        <a:lstStyle/>
        <a:p>
          <a:endParaRPr lang="en-CA"/>
        </a:p>
      </dgm:t>
    </dgm:pt>
    <dgm:pt modelId="{371CBB40-4539-4054-9042-87BA3594CE57}" type="pres">
      <dgm:prSet presAssocID="{4A0EF1EA-46E4-4F9A-9BDB-5AA32CFFAA60}" presName="Name0" presStyleCnt="0">
        <dgm:presLayoutVars>
          <dgm:dir/>
          <dgm:animLvl val="lvl"/>
          <dgm:resizeHandles val="exact"/>
        </dgm:presLayoutVars>
      </dgm:prSet>
      <dgm:spPr/>
    </dgm:pt>
    <dgm:pt modelId="{B6CCEE1E-6D3C-43BB-86D1-D0D88BC63813}" type="pres">
      <dgm:prSet presAssocID="{E8BBED30-FF5B-43F3-BC12-CD8588DBAA6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ABFD0A2-D758-488B-AADD-1D7572A871C0}" type="pres">
      <dgm:prSet presAssocID="{7A64022A-AE30-4FB4-98D2-E89D221E3F80}" presName="parTxOnlySpace" presStyleCnt="0"/>
      <dgm:spPr/>
    </dgm:pt>
    <dgm:pt modelId="{1BD2400A-3569-4416-A84B-CCE947C66F0C}" type="pres">
      <dgm:prSet presAssocID="{2AAEF8C3-409C-425E-A7EA-CE7D3252F1E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6A31B14-91FD-45BD-BFF2-B7C35F6D9B0D}" type="pres">
      <dgm:prSet presAssocID="{DEDF5509-E3E8-4C85-8655-2494D2C0819D}" presName="parTxOnlySpace" presStyleCnt="0"/>
      <dgm:spPr/>
    </dgm:pt>
    <dgm:pt modelId="{30095FBB-9057-4634-8EE3-C5039B264950}" type="pres">
      <dgm:prSet presAssocID="{1402FB09-9C1A-4D14-B5D8-7111AE45B3E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18EA1D3-8232-45A9-80D5-D79B8F659212}" type="pres">
      <dgm:prSet presAssocID="{1FC7A04B-435F-47FD-A79F-AC2EFE03E652}" presName="parTxOnlySpace" presStyleCnt="0"/>
      <dgm:spPr/>
    </dgm:pt>
    <dgm:pt modelId="{A3892110-80B9-4DC4-BC2E-46F9752839A5}" type="pres">
      <dgm:prSet presAssocID="{791B2227-5707-4FD1-9AF4-4B0462AE2F77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6A7FF65-E591-4713-9AE5-FAB96B7022AE}" type="pres">
      <dgm:prSet presAssocID="{E3CBA707-0A6C-4FA1-9E62-F472CBC5CDB2}" presName="parTxOnlySpace" presStyleCnt="0"/>
      <dgm:spPr/>
    </dgm:pt>
    <dgm:pt modelId="{CD0AFBB2-AAB4-4D8C-B4CE-0109B7A4A92A}" type="pres">
      <dgm:prSet presAssocID="{90F81F44-826E-440B-9072-FEE40C067310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CF373B0-FCC2-4909-9048-02B0447D812C}" type="pres">
      <dgm:prSet presAssocID="{C7C95A85-ECE9-428D-ADB2-B02612B97977}" presName="parTxOnlySpace" presStyleCnt="0"/>
      <dgm:spPr/>
    </dgm:pt>
    <dgm:pt modelId="{05D34BDC-464F-4F8E-A6F1-65AD45CFE54F}" type="pres">
      <dgm:prSet presAssocID="{963F2AE4-121C-44FF-9EA3-9BFFB9F3E98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DED8969-89BC-4BFC-B9D7-E04D152622F9}" type="pres">
      <dgm:prSet presAssocID="{916A324E-B156-4059-B927-3F0B76C3CEEF}" presName="parTxOnlySpace" presStyleCnt="0"/>
      <dgm:spPr/>
    </dgm:pt>
    <dgm:pt modelId="{B8EC5EF9-07E0-4046-990E-0BA5C671FAD3}" type="pres">
      <dgm:prSet presAssocID="{1AEF00E1-0CE1-479D-B677-30DF3FCC727D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78466D9-6CA7-437A-B582-5302A4456566}" type="pres">
      <dgm:prSet presAssocID="{7DDC7537-CD48-4559-BB4D-8953F1379244}" presName="parTxOnlySpace" presStyleCnt="0"/>
      <dgm:spPr/>
    </dgm:pt>
    <dgm:pt modelId="{683A4ED3-39F7-4151-BEFE-FFE09C87FACC}" type="pres">
      <dgm:prSet presAssocID="{A93FBD58-D594-4AA7-AFEF-94B2A730ABA0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2A858DC-A2F2-4A49-AE0D-A2821C0E85A7}" type="presOf" srcId="{E8BBED30-FF5B-43F3-BC12-CD8588DBAA63}" destId="{B6CCEE1E-6D3C-43BB-86D1-D0D88BC63813}" srcOrd="0" destOrd="0" presId="urn:microsoft.com/office/officeart/2005/8/layout/chevron1"/>
    <dgm:cxn modelId="{8367A374-95A4-48D0-9D4B-0DBD00104D3A}" srcId="{4A0EF1EA-46E4-4F9A-9BDB-5AA32CFFAA60}" destId="{1AEF00E1-0CE1-479D-B677-30DF3FCC727D}" srcOrd="6" destOrd="0" parTransId="{92F6B133-85B8-432D-8115-C8563D40F5AE}" sibTransId="{7DDC7537-CD48-4559-BB4D-8953F1379244}"/>
    <dgm:cxn modelId="{84A3DA56-3FBE-4324-8C61-E8211ACD3B76}" type="presOf" srcId="{4A0EF1EA-46E4-4F9A-9BDB-5AA32CFFAA60}" destId="{371CBB40-4539-4054-9042-87BA3594CE57}" srcOrd="0" destOrd="0" presId="urn:microsoft.com/office/officeart/2005/8/layout/chevron1"/>
    <dgm:cxn modelId="{CBB2CE0F-3FA5-45A7-A1BE-8320717569C3}" type="presOf" srcId="{90F81F44-826E-440B-9072-FEE40C067310}" destId="{CD0AFBB2-AAB4-4D8C-B4CE-0109B7A4A92A}" srcOrd="0" destOrd="0" presId="urn:microsoft.com/office/officeart/2005/8/layout/chevron1"/>
    <dgm:cxn modelId="{C518CF7A-5389-423F-96DB-76085EA17938}" type="presOf" srcId="{A93FBD58-D594-4AA7-AFEF-94B2A730ABA0}" destId="{683A4ED3-39F7-4151-BEFE-FFE09C87FACC}" srcOrd="0" destOrd="0" presId="urn:microsoft.com/office/officeart/2005/8/layout/chevron1"/>
    <dgm:cxn modelId="{B5D13CBC-21B4-4F19-9ADA-B8DE01A412AA}" srcId="{4A0EF1EA-46E4-4F9A-9BDB-5AA32CFFAA60}" destId="{E8BBED30-FF5B-43F3-BC12-CD8588DBAA63}" srcOrd="0" destOrd="0" parTransId="{48046513-3AEB-40F1-973C-64B95B24B1D4}" sibTransId="{7A64022A-AE30-4FB4-98D2-E89D221E3F80}"/>
    <dgm:cxn modelId="{7B9DD25C-4E14-48EA-A8D5-1EDB787FE5F2}" srcId="{4A0EF1EA-46E4-4F9A-9BDB-5AA32CFFAA60}" destId="{2AAEF8C3-409C-425E-A7EA-CE7D3252F1E9}" srcOrd="1" destOrd="0" parTransId="{4C5FF0D3-5BFF-42E2-9721-7752520CAFCB}" sibTransId="{DEDF5509-E3E8-4C85-8655-2494D2C0819D}"/>
    <dgm:cxn modelId="{D653A467-DCC6-480E-9A48-CE64B324884C}" srcId="{4A0EF1EA-46E4-4F9A-9BDB-5AA32CFFAA60}" destId="{1402FB09-9C1A-4D14-B5D8-7111AE45B3EA}" srcOrd="2" destOrd="0" parTransId="{B799CFCF-26B3-473E-B899-A6B0C27A5DCB}" sibTransId="{1FC7A04B-435F-47FD-A79F-AC2EFE03E652}"/>
    <dgm:cxn modelId="{28BA77F3-BB54-4E18-8368-EFF73BE95FDA}" type="presOf" srcId="{963F2AE4-121C-44FF-9EA3-9BFFB9F3E986}" destId="{05D34BDC-464F-4F8E-A6F1-65AD45CFE54F}" srcOrd="0" destOrd="0" presId="urn:microsoft.com/office/officeart/2005/8/layout/chevron1"/>
    <dgm:cxn modelId="{A3422D7C-4A9D-4DC0-9780-E108E2D19B70}" type="presOf" srcId="{1402FB09-9C1A-4D14-B5D8-7111AE45B3EA}" destId="{30095FBB-9057-4634-8EE3-C5039B264950}" srcOrd="0" destOrd="0" presId="urn:microsoft.com/office/officeart/2005/8/layout/chevron1"/>
    <dgm:cxn modelId="{2DA1D527-F444-4294-B44A-C842D18B6719}" type="presOf" srcId="{2AAEF8C3-409C-425E-A7EA-CE7D3252F1E9}" destId="{1BD2400A-3569-4416-A84B-CCE947C66F0C}" srcOrd="0" destOrd="0" presId="urn:microsoft.com/office/officeart/2005/8/layout/chevron1"/>
    <dgm:cxn modelId="{7857C9ED-4E12-4636-BC4C-C771B4CF4452}" type="presOf" srcId="{791B2227-5707-4FD1-9AF4-4B0462AE2F77}" destId="{A3892110-80B9-4DC4-BC2E-46F9752839A5}" srcOrd="0" destOrd="0" presId="urn:microsoft.com/office/officeart/2005/8/layout/chevron1"/>
    <dgm:cxn modelId="{C2D9061D-56BD-43F7-8F01-1C745321E763}" srcId="{4A0EF1EA-46E4-4F9A-9BDB-5AA32CFFAA60}" destId="{791B2227-5707-4FD1-9AF4-4B0462AE2F77}" srcOrd="3" destOrd="0" parTransId="{322116F9-AECD-43EA-9595-DE9FC4C1C920}" sibTransId="{E3CBA707-0A6C-4FA1-9E62-F472CBC5CDB2}"/>
    <dgm:cxn modelId="{1423DEA4-4CC6-42D4-BDFE-E74714E2E8E9}" srcId="{4A0EF1EA-46E4-4F9A-9BDB-5AA32CFFAA60}" destId="{963F2AE4-121C-44FF-9EA3-9BFFB9F3E986}" srcOrd="5" destOrd="0" parTransId="{5107AD35-32D9-4E04-8F3C-B0C5B9DD3F54}" sibTransId="{916A324E-B156-4059-B927-3F0B76C3CEEF}"/>
    <dgm:cxn modelId="{22EBF3F3-196D-4C6D-83DD-0FE7E0BA294D}" type="presOf" srcId="{1AEF00E1-0CE1-479D-B677-30DF3FCC727D}" destId="{B8EC5EF9-07E0-4046-990E-0BA5C671FAD3}" srcOrd="0" destOrd="0" presId="urn:microsoft.com/office/officeart/2005/8/layout/chevron1"/>
    <dgm:cxn modelId="{B2E3B497-7879-437E-800E-E73F2FC77948}" srcId="{4A0EF1EA-46E4-4F9A-9BDB-5AA32CFFAA60}" destId="{90F81F44-826E-440B-9072-FEE40C067310}" srcOrd="4" destOrd="0" parTransId="{1A961590-AB34-4595-AAB2-78D04DE4F961}" sibTransId="{C7C95A85-ECE9-428D-ADB2-B02612B97977}"/>
    <dgm:cxn modelId="{80D327F7-EF7C-48EC-BC2E-E67BB7737178}" srcId="{4A0EF1EA-46E4-4F9A-9BDB-5AA32CFFAA60}" destId="{A93FBD58-D594-4AA7-AFEF-94B2A730ABA0}" srcOrd="7" destOrd="0" parTransId="{DAC9E467-6D26-428C-8B15-E09A9B68E806}" sibTransId="{A8759E63-DECA-495E-B0CD-915D00318E76}"/>
    <dgm:cxn modelId="{48936322-E257-405C-99C0-705B77502E38}" type="presParOf" srcId="{371CBB40-4539-4054-9042-87BA3594CE57}" destId="{B6CCEE1E-6D3C-43BB-86D1-D0D88BC63813}" srcOrd="0" destOrd="0" presId="urn:microsoft.com/office/officeart/2005/8/layout/chevron1"/>
    <dgm:cxn modelId="{D643670E-0DC4-46CF-AFA3-64937B7F46E8}" type="presParOf" srcId="{371CBB40-4539-4054-9042-87BA3594CE57}" destId="{0ABFD0A2-D758-488B-AADD-1D7572A871C0}" srcOrd="1" destOrd="0" presId="urn:microsoft.com/office/officeart/2005/8/layout/chevron1"/>
    <dgm:cxn modelId="{E8A141EC-A9E4-4201-AB15-AEFFE1EBB759}" type="presParOf" srcId="{371CBB40-4539-4054-9042-87BA3594CE57}" destId="{1BD2400A-3569-4416-A84B-CCE947C66F0C}" srcOrd="2" destOrd="0" presId="urn:microsoft.com/office/officeart/2005/8/layout/chevron1"/>
    <dgm:cxn modelId="{4D87D555-EF0B-4629-8E8E-923729A7203E}" type="presParOf" srcId="{371CBB40-4539-4054-9042-87BA3594CE57}" destId="{F6A31B14-91FD-45BD-BFF2-B7C35F6D9B0D}" srcOrd="3" destOrd="0" presId="urn:microsoft.com/office/officeart/2005/8/layout/chevron1"/>
    <dgm:cxn modelId="{0EB52B6F-F9E9-438F-80DD-CC14D0A3A1BE}" type="presParOf" srcId="{371CBB40-4539-4054-9042-87BA3594CE57}" destId="{30095FBB-9057-4634-8EE3-C5039B264950}" srcOrd="4" destOrd="0" presId="urn:microsoft.com/office/officeart/2005/8/layout/chevron1"/>
    <dgm:cxn modelId="{7AA608DE-3D7B-41E0-99DB-396B3084EC39}" type="presParOf" srcId="{371CBB40-4539-4054-9042-87BA3594CE57}" destId="{A18EA1D3-8232-45A9-80D5-D79B8F659212}" srcOrd="5" destOrd="0" presId="urn:microsoft.com/office/officeart/2005/8/layout/chevron1"/>
    <dgm:cxn modelId="{C06C0C4F-257F-4CBF-AF60-40896754A5FA}" type="presParOf" srcId="{371CBB40-4539-4054-9042-87BA3594CE57}" destId="{A3892110-80B9-4DC4-BC2E-46F9752839A5}" srcOrd="6" destOrd="0" presId="urn:microsoft.com/office/officeart/2005/8/layout/chevron1"/>
    <dgm:cxn modelId="{B7EC079F-E6F6-4C17-88C5-2B50C331F93F}" type="presParOf" srcId="{371CBB40-4539-4054-9042-87BA3594CE57}" destId="{D6A7FF65-E591-4713-9AE5-FAB96B7022AE}" srcOrd="7" destOrd="0" presId="urn:microsoft.com/office/officeart/2005/8/layout/chevron1"/>
    <dgm:cxn modelId="{C3B56124-D52E-478F-86AE-9EDCC2001C2B}" type="presParOf" srcId="{371CBB40-4539-4054-9042-87BA3594CE57}" destId="{CD0AFBB2-AAB4-4D8C-B4CE-0109B7A4A92A}" srcOrd="8" destOrd="0" presId="urn:microsoft.com/office/officeart/2005/8/layout/chevron1"/>
    <dgm:cxn modelId="{53413B7E-BDD8-427A-8F1F-983DF1FD0116}" type="presParOf" srcId="{371CBB40-4539-4054-9042-87BA3594CE57}" destId="{BCF373B0-FCC2-4909-9048-02B0447D812C}" srcOrd="9" destOrd="0" presId="urn:microsoft.com/office/officeart/2005/8/layout/chevron1"/>
    <dgm:cxn modelId="{BB8EE10B-5E2A-4CC6-B698-178A1A24ECDD}" type="presParOf" srcId="{371CBB40-4539-4054-9042-87BA3594CE57}" destId="{05D34BDC-464F-4F8E-A6F1-65AD45CFE54F}" srcOrd="10" destOrd="0" presId="urn:microsoft.com/office/officeart/2005/8/layout/chevron1"/>
    <dgm:cxn modelId="{6C938CF5-5A38-4955-A32F-4B310DB27BAD}" type="presParOf" srcId="{371CBB40-4539-4054-9042-87BA3594CE57}" destId="{ADED8969-89BC-4BFC-B9D7-E04D152622F9}" srcOrd="11" destOrd="0" presId="urn:microsoft.com/office/officeart/2005/8/layout/chevron1"/>
    <dgm:cxn modelId="{5484D531-E585-468A-A360-9FD5FF16C26E}" type="presParOf" srcId="{371CBB40-4539-4054-9042-87BA3594CE57}" destId="{B8EC5EF9-07E0-4046-990E-0BA5C671FAD3}" srcOrd="12" destOrd="0" presId="urn:microsoft.com/office/officeart/2005/8/layout/chevron1"/>
    <dgm:cxn modelId="{BBC6B5DE-7099-4966-BD70-A1DB9B1153A7}" type="presParOf" srcId="{371CBB40-4539-4054-9042-87BA3594CE57}" destId="{578466D9-6CA7-437A-B582-5302A4456566}" srcOrd="13" destOrd="0" presId="urn:microsoft.com/office/officeart/2005/8/layout/chevron1"/>
    <dgm:cxn modelId="{9D95732A-C1F4-412E-864C-BD0A975AABBD}" type="presParOf" srcId="{371CBB40-4539-4054-9042-87BA3594CE57}" destId="{683A4ED3-39F7-4151-BEFE-FFE09C87FACC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0EF1EA-46E4-4F9A-9BDB-5AA32CFFAA6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8BBED30-FF5B-43F3-BC12-CD8588DBAA63}">
      <dgm:prSet phldrT="[Text]" custT="1"/>
      <dgm:spPr/>
      <dgm:t>
        <a:bodyPr/>
        <a:lstStyle/>
        <a:p>
          <a:r>
            <a:rPr lang="en-CA" sz="1200" dirty="0" smtClean="0"/>
            <a:t>2021Q3</a:t>
          </a:r>
          <a:endParaRPr lang="en-CA" sz="1200" dirty="0"/>
        </a:p>
      </dgm:t>
    </dgm:pt>
    <dgm:pt modelId="{48046513-3AEB-40F1-973C-64B95B24B1D4}" type="parTrans" cxnId="{B5D13CBC-21B4-4F19-9ADA-B8DE01A412AA}">
      <dgm:prSet/>
      <dgm:spPr/>
      <dgm:t>
        <a:bodyPr/>
        <a:lstStyle/>
        <a:p>
          <a:endParaRPr lang="en-CA"/>
        </a:p>
      </dgm:t>
    </dgm:pt>
    <dgm:pt modelId="{7A64022A-AE30-4FB4-98D2-E89D221E3F80}" type="sibTrans" cxnId="{B5D13CBC-21B4-4F19-9ADA-B8DE01A412AA}">
      <dgm:prSet/>
      <dgm:spPr/>
      <dgm:t>
        <a:bodyPr/>
        <a:lstStyle/>
        <a:p>
          <a:endParaRPr lang="en-CA"/>
        </a:p>
      </dgm:t>
    </dgm:pt>
    <dgm:pt modelId="{2AAEF8C3-409C-425E-A7EA-CE7D3252F1E9}">
      <dgm:prSet phldrT="[Text]" custT="1"/>
      <dgm:spPr/>
      <dgm:t>
        <a:bodyPr/>
        <a:lstStyle/>
        <a:p>
          <a:r>
            <a:rPr lang="en-CA" sz="1200" dirty="0" smtClean="0"/>
            <a:t>2021Q4</a:t>
          </a:r>
          <a:endParaRPr lang="en-CA" sz="1200" dirty="0"/>
        </a:p>
      </dgm:t>
    </dgm:pt>
    <dgm:pt modelId="{4C5FF0D3-5BFF-42E2-9721-7752520CAFCB}" type="parTrans" cxnId="{7B9DD25C-4E14-48EA-A8D5-1EDB787FE5F2}">
      <dgm:prSet/>
      <dgm:spPr/>
      <dgm:t>
        <a:bodyPr/>
        <a:lstStyle/>
        <a:p>
          <a:endParaRPr lang="en-CA"/>
        </a:p>
      </dgm:t>
    </dgm:pt>
    <dgm:pt modelId="{DEDF5509-E3E8-4C85-8655-2494D2C0819D}" type="sibTrans" cxnId="{7B9DD25C-4E14-48EA-A8D5-1EDB787FE5F2}">
      <dgm:prSet/>
      <dgm:spPr/>
      <dgm:t>
        <a:bodyPr/>
        <a:lstStyle/>
        <a:p>
          <a:endParaRPr lang="en-CA"/>
        </a:p>
      </dgm:t>
    </dgm:pt>
    <dgm:pt modelId="{1402FB09-9C1A-4D14-B5D8-7111AE45B3EA}">
      <dgm:prSet phldrT="[Text]" custT="1"/>
      <dgm:spPr/>
      <dgm:t>
        <a:bodyPr/>
        <a:lstStyle/>
        <a:p>
          <a:r>
            <a:rPr lang="en-CA" sz="1200" dirty="0" smtClean="0"/>
            <a:t>2022Q1</a:t>
          </a:r>
          <a:endParaRPr lang="en-CA" sz="1200" dirty="0"/>
        </a:p>
      </dgm:t>
    </dgm:pt>
    <dgm:pt modelId="{B799CFCF-26B3-473E-B899-A6B0C27A5DCB}" type="parTrans" cxnId="{D653A467-DCC6-480E-9A48-CE64B324884C}">
      <dgm:prSet/>
      <dgm:spPr/>
      <dgm:t>
        <a:bodyPr/>
        <a:lstStyle/>
        <a:p>
          <a:endParaRPr lang="en-CA"/>
        </a:p>
      </dgm:t>
    </dgm:pt>
    <dgm:pt modelId="{1FC7A04B-435F-47FD-A79F-AC2EFE03E652}" type="sibTrans" cxnId="{D653A467-DCC6-480E-9A48-CE64B324884C}">
      <dgm:prSet/>
      <dgm:spPr/>
      <dgm:t>
        <a:bodyPr/>
        <a:lstStyle/>
        <a:p>
          <a:endParaRPr lang="en-CA"/>
        </a:p>
      </dgm:t>
    </dgm:pt>
    <dgm:pt modelId="{791B2227-5707-4FD1-9AF4-4B0462AE2F77}">
      <dgm:prSet custT="1"/>
      <dgm:spPr/>
      <dgm:t>
        <a:bodyPr/>
        <a:lstStyle/>
        <a:p>
          <a:r>
            <a:rPr lang="en-CA" sz="1200" dirty="0" smtClean="0"/>
            <a:t>2022Q2</a:t>
          </a:r>
          <a:endParaRPr lang="en-CA" sz="1200" dirty="0"/>
        </a:p>
      </dgm:t>
    </dgm:pt>
    <dgm:pt modelId="{322116F9-AECD-43EA-9595-DE9FC4C1C920}" type="parTrans" cxnId="{C2D9061D-56BD-43F7-8F01-1C745321E763}">
      <dgm:prSet/>
      <dgm:spPr/>
      <dgm:t>
        <a:bodyPr/>
        <a:lstStyle/>
        <a:p>
          <a:endParaRPr lang="en-CA"/>
        </a:p>
      </dgm:t>
    </dgm:pt>
    <dgm:pt modelId="{E3CBA707-0A6C-4FA1-9E62-F472CBC5CDB2}" type="sibTrans" cxnId="{C2D9061D-56BD-43F7-8F01-1C745321E763}">
      <dgm:prSet/>
      <dgm:spPr/>
      <dgm:t>
        <a:bodyPr/>
        <a:lstStyle/>
        <a:p>
          <a:endParaRPr lang="en-CA"/>
        </a:p>
      </dgm:t>
    </dgm:pt>
    <dgm:pt modelId="{90F81F44-826E-440B-9072-FEE40C067310}">
      <dgm:prSet custT="1"/>
      <dgm:spPr/>
      <dgm:t>
        <a:bodyPr/>
        <a:lstStyle/>
        <a:p>
          <a:r>
            <a:rPr lang="en-CA" sz="1200" dirty="0" smtClean="0"/>
            <a:t>2022Q3</a:t>
          </a:r>
          <a:endParaRPr lang="en-CA" sz="1200" dirty="0"/>
        </a:p>
      </dgm:t>
    </dgm:pt>
    <dgm:pt modelId="{1A961590-AB34-4595-AAB2-78D04DE4F961}" type="parTrans" cxnId="{B2E3B497-7879-437E-800E-E73F2FC77948}">
      <dgm:prSet/>
      <dgm:spPr/>
      <dgm:t>
        <a:bodyPr/>
        <a:lstStyle/>
        <a:p>
          <a:endParaRPr lang="en-CA"/>
        </a:p>
      </dgm:t>
    </dgm:pt>
    <dgm:pt modelId="{C7C95A85-ECE9-428D-ADB2-B02612B97977}" type="sibTrans" cxnId="{B2E3B497-7879-437E-800E-E73F2FC77948}">
      <dgm:prSet/>
      <dgm:spPr/>
      <dgm:t>
        <a:bodyPr/>
        <a:lstStyle/>
        <a:p>
          <a:endParaRPr lang="en-CA"/>
        </a:p>
      </dgm:t>
    </dgm:pt>
    <dgm:pt modelId="{963F2AE4-121C-44FF-9EA3-9BFFB9F3E986}">
      <dgm:prSet custT="1"/>
      <dgm:spPr/>
      <dgm:t>
        <a:bodyPr/>
        <a:lstStyle/>
        <a:p>
          <a:r>
            <a:rPr lang="en-CA" sz="1200" dirty="0" smtClean="0"/>
            <a:t>2022Q4</a:t>
          </a:r>
          <a:endParaRPr lang="en-CA" sz="1200" dirty="0"/>
        </a:p>
      </dgm:t>
    </dgm:pt>
    <dgm:pt modelId="{5107AD35-32D9-4E04-8F3C-B0C5B9DD3F54}" type="parTrans" cxnId="{1423DEA4-4CC6-42D4-BDFE-E74714E2E8E9}">
      <dgm:prSet/>
      <dgm:spPr/>
      <dgm:t>
        <a:bodyPr/>
        <a:lstStyle/>
        <a:p>
          <a:endParaRPr lang="en-CA"/>
        </a:p>
      </dgm:t>
    </dgm:pt>
    <dgm:pt modelId="{916A324E-B156-4059-B927-3F0B76C3CEEF}" type="sibTrans" cxnId="{1423DEA4-4CC6-42D4-BDFE-E74714E2E8E9}">
      <dgm:prSet/>
      <dgm:spPr/>
      <dgm:t>
        <a:bodyPr/>
        <a:lstStyle/>
        <a:p>
          <a:endParaRPr lang="en-CA"/>
        </a:p>
      </dgm:t>
    </dgm:pt>
    <dgm:pt modelId="{1AEF00E1-0CE1-479D-B677-30DF3FCC727D}">
      <dgm:prSet custT="1"/>
      <dgm:spPr/>
      <dgm:t>
        <a:bodyPr/>
        <a:lstStyle/>
        <a:p>
          <a:r>
            <a:rPr lang="en-CA" sz="1200" dirty="0" smtClean="0"/>
            <a:t>2023Q1</a:t>
          </a:r>
          <a:endParaRPr lang="en-CA" sz="1200" dirty="0"/>
        </a:p>
      </dgm:t>
    </dgm:pt>
    <dgm:pt modelId="{92F6B133-85B8-432D-8115-C8563D40F5AE}" type="parTrans" cxnId="{8367A374-95A4-48D0-9D4B-0DBD00104D3A}">
      <dgm:prSet/>
      <dgm:spPr/>
      <dgm:t>
        <a:bodyPr/>
        <a:lstStyle/>
        <a:p>
          <a:endParaRPr lang="en-CA"/>
        </a:p>
      </dgm:t>
    </dgm:pt>
    <dgm:pt modelId="{7DDC7537-CD48-4559-BB4D-8953F1379244}" type="sibTrans" cxnId="{8367A374-95A4-48D0-9D4B-0DBD00104D3A}">
      <dgm:prSet/>
      <dgm:spPr/>
      <dgm:t>
        <a:bodyPr/>
        <a:lstStyle/>
        <a:p>
          <a:endParaRPr lang="en-CA"/>
        </a:p>
      </dgm:t>
    </dgm:pt>
    <dgm:pt modelId="{A93FBD58-D594-4AA7-AFEF-94B2A730ABA0}">
      <dgm:prSet custT="1"/>
      <dgm:spPr/>
      <dgm:t>
        <a:bodyPr/>
        <a:lstStyle/>
        <a:p>
          <a:r>
            <a:rPr lang="en-CA" sz="1200" dirty="0" smtClean="0"/>
            <a:t>FUTURE</a:t>
          </a:r>
          <a:endParaRPr lang="en-CA" sz="1200" dirty="0"/>
        </a:p>
      </dgm:t>
    </dgm:pt>
    <dgm:pt modelId="{DAC9E467-6D26-428C-8B15-E09A9B68E806}" type="parTrans" cxnId="{80D327F7-EF7C-48EC-BC2E-E67BB7737178}">
      <dgm:prSet/>
      <dgm:spPr/>
      <dgm:t>
        <a:bodyPr/>
        <a:lstStyle/>
        <a:p>
          <a:endParaRPr lang="en-CA"/>
        </a:p>
      </dgm:t>
    </dgm:pt>
    <dgm:pt modelId="{A8759E63-DECA-495E-B0CD-915D00318E76}" type="sibTrans" cxnId="{80D327F7-EF7C-48EC-BC2E-E67BB7737178}">
      <dgm:prSet/>
      <dgm:spPr/>
      <dgm:t>
        <a:bodyPr/>
        <a:lstStyle/>
        <a:p>
          <a:endParaRPr lang="en-CA"/>
        </a:p>
      </dgm:t>
    </dgm:pt>
    <dgm:pt modelId="{371CBB40-4539-4054-9042-87BA3594CE57}" type="pres">
      <dgm:prSet presAssocID="{4A0EF1EA-46E4-4F9A-9BDB-5AA32CFFAA60}" presName="Name0" presStyleCnt="0">
        <dgm:presLayoutVars>
          <dgm:dir/>
          <dgm:animLvl val="lvl"/>
          <dgm:resizeHandles val="exact"/>
        </dgm:presLayoutVars>
      </dgm:prSet>
      <dgm:spPr/>
    </dgm:pt>
    <dgm:pt modelId="{B6CCEE1E-6D3C-43BB-86D1-D0D88BC63813}" type="pres">
      <dgm:prSet presAssocID="{E8BBED30-FF5B-43F3-BC12-CD8588DBAA63}" presName="parTxOnly" presStyleLbl="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ABFD0A2-D758-488B-AADD-1D7572A871C0}" type="pres">
      <dgm:prSet presAssocID="{7A64022A-AE30-4FB4-98D2-E89D221E3F80}" presName="parTxOnlySpace" presStyleCnt="0"/>
      <dgm:spPr/>
    </dgm:pt>
    <dgm:pt modelId="{1BD2400A-3569-4416-A84B-CCE947C66F0C}" type="pres">
      <dgm:prSet presAssocID="{2AAEF8C3-409C-425E-A7EA-CE7D3252F1E9}" presName="parTxOnly" presStyleLbl="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6A31B14-91FD-45BD-BFF2-B7C35F6D9B0D}" type="pres">
      <dgm:prSet presAssocID="{DEDF5509-E3E8-4C85-8655-2494D2C0819D}" presName="parTxOnlySpace" presStyleCnt="0"/>
      <dgm:spPr/>
    </dgm:pt>
    <dgm:pt modelId="{30095FBB-9057-4634-8EE3-C5039B264950}" type="pres">
      <dgm:prSet presAssocID="{1402FB09-9C1A-4D14-B5D8-7111AE45B3EA}" presName="parTxOnly" presStyleLbl="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18EA1D3-8232-45A9-80D5-D79B8F659212}" type="pres">
      <dgm:prSet presAssocID="{1FC7A04B-435F-47FD-A79F-AC2EFE03E652}" presName="parTxOnlySpace" presStyleCnt="0"/>
      <dgm:spPr/>
    </dgm:pt>
    <dgm:pt modelId="{A3892110-80B9-4DC4-BC2E-46F9752839A5}" type="pres">
      <dgm:prSet presAssocID="{791B2227-5707-4FD1-9AF4-4B0462AE2F77}" presName="parTxOnly" presStyleLbl="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6A7FF65-E591-4713-9AE5-FAB96B7022AE}" type="pres">
      <dgm:prSet presAssocID="{E3CBA707-0A6C-4FA1-9E62-F472CBC5CDB2}" presName="parTxOnlySpace" presStyleCnt="0"/>
      <dgm:spPr/>
    </dgm:pt>
    <dgm:pt modelId="{CD0AFBB2-AAB4-4D8C-B4CE-0109B7A4A92A}" type="pres">
      <dgm:prSet presAssocID="{90F81F44-826E-440B-9072-FEE40C067310}" presName="parTxOnly" presStyleLbl="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CF373B0-FCC2-4909-9048-02B0447D812C}" type="pres">
      <dgm:prSet presAssocID="{C7C95A85-ECE9-428D-ADB2-B02612B97977}" presName="parTxOnlySpace" presStyleCnt="0"/>
      <dgm:spPr/>
    </dgm:pt>
    <dgm:pt modelId="{05D34BDC-464F-4F8E-A6F1-65AD45CFE54F}" type="pres">
      <dgm:prSet presAssocID="{963F2AE4-121C-44FF-9EA3-9BFFB9F3E986}" presName="parTxOnly" presStyleLbl="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DED8969-89BC-4BFC-B9D7-E04D152622F9}" type="pres">
      <dgm:prSet presAssocID="{916A324E-B156-4059-B927-3F0B76C3CEEF}" presName="parTxOnlySpace" presStyleCnt="0"/>
      <dgm:spPr/>
    </dgm:pt>
    <dgm:pt modelId="{B8EC5EF9-07E0-4046-990E-0BA5C671FAD3}" type="pres">
      <dgm:prSet presAssocID="{1AEF00E1-0CE1-479D-B677-30DF3FCC727D}" presName="parTxOnly" presStyleLbl="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78466D9-6CA7-437A-B582-5302A4456566}" type="pres">
      <dgm:prSet presAssocID="{7DDC7537-CD48-4559-BB4D-8953F1379244}" presName="parTxOnlySpace" presStyleCnt="0"/>
      <dgm:spPr/>
    </dgm:pt>
    <dgm:pt modelId="{683A4ED3-39F7-4151-BEFE-FFE09C87FACC}" type="pres">
      <dgm:prSet presAssocID="{A93FBD58-D594-4AA7-AFEF-94B2A730ABA0}" presName="parTxOnly" presStyleLbl="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423DEA4-4CC6-42D4-BDFE-E74714E2E8E9}" srcId="{4A0EF1EA-46E4-4F9A-9BDB-5AA32CFFAA60}" destId="{963F2AE4-121C-44FF-9EA3-9BFFB9F3E986}" srcOrd="5" destOrd="0" parTransId="{5107AD35-32D9-4E04-8F3C-B0C5B9DD3F54}" sibTransId="{916A324E-B156-4059-B927-3F0B76C3CEEF}"/>
    <dgm:cxn modelId="{02634492-12DD-4246-8163-274315F1BCE5}" type="presOf" srcId="{1402FB09-9C1A-4D14-B5D8-7111AE45B3EA}" destId="{30095FBB-9057-4634-8EE3-C5039B264950}" srcOrd="0" destOrd="0" presId="urn:microsoft.com/office/officeart/2005/8/layout/chevron1"/>
    <dgm:cxn modelId="{7B9DD25C-4E14-48EA-A8D5-1EDB787FE5F2}" srcId="{4A0EF1EA-46E4-4F9A-9BDB-5AA32CFFAA60}" destId="{2AAEF8C3-409C-425E-A7EA-CE7D3252F1E9}" srcOrd="1" destOrd="0" parTransId="{4C5FF0D3-5BFF-42E2-9721-7752520CAFCB}" sibTransId="{DEDF5509-E3E8-4C85-8655-2494D2C0819D}"/>
    <dgm:cxn modelId="{B2E3B497-7879-437E-800E-E73F2FC77948}" srcId="{4A0EF1EA-46E4-4F9A-9BDB-5AA32CFFAA60}" destId="{90F81F44-826E-440B-9072-FEE40C067310}" srcOrd="4" destOrd="0" parTransId="{1A961590-AB34-4595-AAB2-78D04DE4F961}" sibTransId="{C7C95A85-ECE9-428D-ADB2-B02612B97977}"/>
    <dgm:cxn modelId="{C19CC09A-A1C9-485B-9333-DDAD44FD7148}" type="presOf" srcId="{A93FBD58-D594-4AA7-AFEF-94B2A730ABA0}" destId="{683A4ED3-39F7-4151-BEFE-FFE09C87FACC}" srcOrd="0" destOrd="0" presId="urn:microsoft.com/office/officeart/2005/8/layout/chevron1"/>
    <dgm:cxn modelId="{8367A374-95A4-48D0-9D4B-0DBD00104D3A}" srcId="{4A0EF1EA-46E4-4F9A-9BDB-5AA32CFFAA60}" destId="{1AEF00E1-0CE1-479D-B677-30DF3FCC727D}" srcOrd="6" destOrd="0" parTransId="{92F6B133-85B8-432D-8115-C8563D40F5AE}" sibTransId="{7DDC7537-CD48-4559-BB4D-8953F1379244}"/>
    <dgm:cxn modelId="{B5D13CBC-21B4-4F19-9ADA-B8DE01A412AA}" srcId="{4A0EF1EA-46E4-4F9A-9BDB-5AA32CFFAA60}" destId="{E8BBED30-FF5B-43F3-BC12-CD8588DBAA63}" srcOrd="0" destOrd="0" parTransId="{48046513-3AEB-40F1-973C-64B95B24B1D4}" sibTransId="{7A64022A-AE30-4FB4-98D2-E89D221E3F80}"/>
    <dgm:cxn modelId="{FEBD4C99-C246-4F78-93E5-127B51458907}" type="presOf" srcId="{90F81F44-826E-440B-9072-FEE40C067310}" destId="{CD0AFBB2-AAB4-4D8C-B4CE-0109B7A4A92A}" srcOrd="0" destOrd="0" presId="urn:microsoft.com/office/officeart/2005/8/layout/chevron1"/>
    <dgm:cxn modelId="{C2D9061D-56BD-43F7-8F01-1C745321E763}" srcId="{4A0EF1EA-46E4-4F9A-9BDB-5AA32CFFAA60}" destId="{791B2227-5707-4FD1-9AF4-4B0462AE2F77}" srcOrd="3" destOrd="0" parTransId="{322116F9-AECD-43EA-9595-DE9FC4C1C920}" sibTransId="{E3CBA707-0A6C-4FA1-9E62-F472CBC5CDB2}"/>
    <dgm:cxn modelId="{C05ACA8C-47D8-4D99-B914-BB11753D31B3}" type="presOf" srcId="{791B2227-5707-4FD1-9AF4-4B0462AE2F77}" destId="{A3892110-80B9-4DC4-BC2E-46F9752839A5}" srcOrd="0" destOrd="0" presId="urn:microsoft.com/office/officeart/2005/8/layout/chevron1"/>
    <dgm:cxn modelId="{4333CB4A-4C61-487E-849C-971B1017600D}" type="presOf" srcId="{963F2AE4-121C-44FF-9EA3-9BFFB9F3E986}" destId="{05D34BDC-464F-4F8E-A6F1-65AD45CFE54F}" srcOrd="0" destOrd="0" presId="urn:microsoft.com/office/officeart/2005/8/layout/chevron1"/>
    <dgm:cxn modelId="{2F957076-F670-4771-830C-5E03609DDA85}" type="presOf" srcId="{4A0EF1EA-46E4-4F9A-9BDB-5AA32CFFAA60}" destId="{371CBB40-4539-4054-9042-87BA3594CE57}" srcOrd="0" destOrd="0" presId="urn:microsoft.com/office/officeart/2005/8/layout/chevron1"/>
    <dgm:cxn modelId="{D653A467-DCC6-480E-9A48-CE64B324884C}" srcId="{4A0EF1EA-46E4-4F9A-9BDB-5AA32CFFAA60}" destId="{1402FB09-9C1A-4D14-B5D8-7111AE45B3EA}" srcOrd="2" destOrd="0" parTransId="{B799CFCF-26B3-473E-B899-A6B0C27A5DCB}" sibTransId="{1FC7A04B-435F-47FD-A79F-AC2EFE03E652}"/>
    <dgm:cxn modelId="{80D327F7-EF7C-48EC-BC2E-E67BB7737178}" srcId="{4A0EF1EA-46E4-4F9A-9BDB-5AA32CFFAA60}" destId="{A93FBD58-D594-4AA7-AFEF-94B2A730ABA0}" srcOrd="7" destOrd="0" parTransId="{DAC9E467-6D26-428C-8B15-E09A9B68E806}" sibTransId="{A8759E63-DECA-495E-B0CD-915D00318E76}"/>
    <dgm:cxn modelId="{890FE7CB-214C-4613-BFF8-4A811D89DB7D}" type="presOf" srcId="{E8BBED30-FF5B-43F3-BC12-CD8588DBAA63}" destId="{B6CCEE1E-6D3C-43BB-86D1-D0D88BC63813}" srcOrd="0" destOrd="0" presId="urn:microsoft.com/office/officeart/2005/8/layout/chevron1"/>
    <dgm:cxn modelId="{CDA767BA-8C37-428A-ABB8-03B0D5865167}" type="presOf" srcId="{1AEF00E1-0CE1-479D-B677-30DF3FCC727D}" destId="{B8EC5EF9-07E0-4046-990E-0BA5C671FAD3}" srcOrd="0" destOrd="0" presId="urn:microsoft.com/office/officeart/2005/8/layout/chevron1"/>
    <dgm:cxn modelId="{E80C7FFE-709C-4141-89EC-801DBEB3060E}" type="presOf" srcId="{2AAEF8C3-409C-425E-A7EA-CE7D3252F1E9}" destId="{1BD2400A-3569-4416-A84B-CCE947C66F0C}" srcOrd="0" destOrd="0" presId="urn:microsoft.com/office/officeart/2005/8/layout/chevron1"/>
    <dgm:cxn modelId="{C021002B-A69C-4126-8CA6-DBB8998C6456}" type="presParOf" srcId="{371CBB40-4539-4054-9042-87BA3594CE57}" destId="{B6CCEE1E-6D3C-43BB-86D1-D0D88BC63813}" srcOrd="0" destOrd="0" presId="urn:microsoft.com/office/officeart/2005/8/layout/chevron1"/>
    <dgm:cxn modelId="{65C07687-81FC-4116-A051-A37AFCBCC191}" type="presParOf" srcId="{371CBB40-4539-4054-9042-87BA3594CE57}" destId="{0ABFD0A2-D758-488B-AADD-1D7572A871C0}" srcOrd="1" destOrd="0" presId="urn:microsoft.com/office/officeart/2005/8/layout/chevron1"/>
    <dgm:cxn modelId="{0A7620E3-13E8-4322-B3E6-966A55A1F16B}" type="presParOf" srcId="{371CBB40-4539-4054-9042-87BA3594CE57}" destId="{1BD2400A-3569-4416-A84B-CCE947C66F0C}" srcOrd="2" destOrd="0" presId="urn:microsoft.com/office/officeart/2005/8/layout/chevron1"/>
    <dgm:cxn modelId="{25903226-DB20-42E1-853F-42B9B53BED09}" type="presParOf" srcId="{371CBB40-4539-4054-9042-87BA3594CE57}" destId="{F6A31B14-91FD-45BD-BFF2-B7C35F6D9B0D}" srcOrd="3" destOrd="0" presId="urn:microsoft.com/office/officeart/2005/8/layout/chevron1"/>
    <dgm:cxn modelId="{393D8449-A1C8-41A8-A5B6-C99C300F8328}" type="presParOf" srcId="{371CBB40-4539-4054-9042-87BA3594CE57}" destId="{30095FBB-9057-4634-8EE3-C5039B264950}" srcOrd="4" destOrd="0" presId="urn:microsoft.com/office/officeart/2005/8/layout/chevron1"/>
    <dgm:cxn modelId="{428F96CF-0A77-4A58-8AAC-CCD0CF0C25F6}" type="presParOf" srcId="{371CBB40-4539-4054-9042-87BA3594CE57}" destId="{A18EA1D3-8232-45A9-80D5-D79B8F659212}" srcOrd="5" destOrd="0" presId="urn:microsoft.com/office/officeart/2005/8/layout/chevron1"/>
    <dgm:cxn modelId="{156108FC-F96A-40B8-B691-20425553CF57}" type="presParOf" srcId="{371CBB40-4539-4054-9042-87BA3594CE57}" destId="{A3892110-80B9-4DC4-BC2E-46F9752839A5}" srcOrd="6" destOrd="0" presId="urn:microsoft.com/office/officeart/2005/8/layout/chevron1"/>
    <dgm:cxn modelId="{A9B90E8E-6EDF-42B6-ACD1-609D07F5E7E4}" type="presParOf" srcId="{371CBB40-4539-4054-9042-87BA3594CE57}" destId="{D6A7FF65-E591-4713-9AE5-FAB96B7022AE}" srcOrd="7" destOrd="0" presId="urn:microsoft.com/office/officeart/2005/8/layout/chevron1"/>
    <dgm:cxn modelId="{48452B3D-7868-49F6-8E54-56FA83057688}" type="presParOf" srcId="{371CBB40-4539-4054-9042-87BA3594CE57}" destId="{CD0AFBB2-AAB4-4D8C-B4CE-0109B7A4A92A}" srcOrd="8" destOrd="0" presId="urn:microsoft.com/office/officeart/2005/8/layout/chevron1"/>
    <dgm:cxn modelId="{0013B7E7-1C71-4AE3-B294-4EC10594C1D1}" type="presParOf" srcId="{371CBB40-4539-4054-9042-87BA3594CE57}" destId="{BCF373B0-FCC2-4909-9048-02B0447D812C}" srcOrd="9" destOrd="0" presId="urn:microsoft.com/office/officeart/2005/8/layout/chevron1"/>
    <dgm:cxn modelId="{5E06C6C1-88F3-4DBC-8A83-73C79B4D3113}" type="presParOf" srcId="{371CBB40-4539-4054-9042-87BA3594CE57}" destId="{05D34BDC-464F-4F8E-A6F1-65AD45CFE54F}" srcOrd="10" destOrd="0" presId="urn:microsoft.com/office/officeart/2005/8/layout/chevron1"/>
    <dgm:cxn modelId="{97998E0F-84EC-4A4D-BDBB-42F70E011498}" type="presParOf" srcId="{371CBB40-4539-4054-9042-87BA3594CE57}" destId="{ADED8969-89BC-4BFC-B9D7-E04D152622F9}" srcOrd="11" destOrd="0" presId="urn:microsoft.com/office/officeart/2005/8/layout/chevron1"/>
    <dgm:cxn modelId="{C0EA6752-07D6-4601-9002-24C654992D51}" type="presParOf" srcId="{371CBB40-4539-4054-9042-87BA3594CE57}" destId="{B8EC5EF9-07E0-4046-990E-0BA5C671FAD3}" srcOrd="12" destOrd="0" presId="urn:microsoft.com/office/officeart/2005/8/layout/chevron1"/>
    <dgm:cxn modelId="{720FA356-57FF-4F80-A8DC-EC52A5FA2E8F}" type="presParOf" srcId="{371CBB40-4539-4054-9042-87BA3594CE57}" destId="{578466D9-6CA7-437A-B582-5302A4456566}" srcOrd="13" destOrd="0" presId="urn:microsoft.com/office/officeart/2005/8/layout/chevron1"/>
    <dgm:cxn modelId="{156F798B-42FB-4D7D-A713-50214242D0EB}" type="presParOf" srcId="{371CBB40-4539-4054-9042-87BA3594CE57}" destId="{683A4ED3-39F7-4151-BEFE-FFE09C87FACC}" srcOrd="1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CEE1E-6D3C-43BB-86D1-D0D88BC63813}">
      <dsp:nvSpPr>
        <dsp:cNvPr id="0" name=""/>
        <dsp:cNvSpPr/>
      </dsp:nvSpPr>
      <dsp:spPr>
        <a:xfrm>
          <a:off x="659" y="0"/>
          <a:ext cx="1057711" cy="417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2021Q3</a:t>
          </a:r>
          <a:endParaRPr lang="en-CA" sz="1200" kern="1200" dirty="0"/>
        </a:p>
      </dsp:txBody>
      <dsp:txXfrm>
        <a:off x="209168" y="0"/>
        <a:ext cx="640693" cy="417018"/>
      </dsp:txXfrm>
    </dsp:sp>
    <dsp:sp modelId="{1BD2400A-3569-4416-A84B-CCE947C66F0C}">
      <dsp:nvSpPr>
        <dsp:cNvPr id="0" name=""/>
        <dsp:cNvSpPr/>
      </dsp:nvSpPr>
      <dsp:spPr>
        <a:xfrm>
          <a:off x="952600" y="0"/>
          <a:ext cx="1057711" cy="417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2021Q4</a:t>
          </a:r>
          <a:endParaRPr lang="en-CA" sz="1200" kern="1200" dirty="0"/>
        </a:p>
      </dsp:txBody>
      <dsp:txXfrm>
        <a:off x="1161109" y="0"/>
        <a:ext cx="640693" cy="417018"/>
      </dsp:txXfrm>
    </dsp:sp>
    <dsp:sp modelId="{30095FBB-9057-4634-8EE3-C5039B264950}">
      <dsp:nvSpPr>
        <dsp:cNvPr id="0" name=""/>
        <dsp:cNvSpPr/>
      </dsp:nvSpPr>
      <dsp:spPr>
        <a:xfrm>
          <a:off x="1904540" y="0"/>
          <a:ext cx="1057711" cy="417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2022Q1</a:t>
          </a:r>
          <a:endParaRPr lang="en-CA" sz="1200" kern="1200" dirty="0"/>
        </a:p>
      </dsp:txBody>
      <dsp:txXfrm>
        <a:off x="2113049" y="0"/>
        <a:ext cx="640693" cy="417018"/>
      </dsp:txXfrm>
    </dsp:sp>
    <dsp:sp modelId="{A3892110-80B9-4DC4-BC2E-46F9752839A5}">
      <dsp:nvSpPr>
        <dsp:cNvPr id="0" name=""/>
        <dsp:cNvSpPr/>
      </dsp:nvSpPr>
      <dsp:spPr>
        <a:xfrm>
          <a:off x="2856480" y="0"/>
          <a:ext cx="1057711" cy="417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2022Q2</a:t>
          </a:r>
          <a:endParaRPr lang="en-CA" sz="1200" kern="1200" dirty="0"/>
        </a:p>
      </dsp:txBody>
      <dsp:txXfrm>
        <a:off x="3064989" y="0"/>
        <a:ext cx="640693" cy="417018"/>
      </dsp:txXfrm>
    </dsp:sp>
    <dsp:sp modelId="{CD0AFBB2-AAB4-4D8C-B4CE-0109B7A4A92A}">
      <dsp:nvSpPr>
        <dsp:cNvPr id="0" name=""/>
        <dsp:cNvSpPr/>
      </dsp:nvSpPr>
      <dsp:spPr>
        <a:xfrm>
          <a:off x="3808420" y="0"/>
          <a:ext cx="1057711" cy="417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2022Q3</a:t>
          </a:r>
          <a:endParaRPr lang="en-CA" sz="1200" kern="1200" dirty="0"/>
        </a:p>
      </dsp:txBody>
      <dsp:txXfrm>
        <a:off x="4016929" y="0"/>
        <a:ext cx="640693" cy="417018"/>
      </dsp:txXfrm>
    </dsp:sp>
    <dsp:sp modelId="{05D34BDC-464F-4F8E-A6F1-65AD45CFE54F}">
      <dsp:nvSpPr>
        <dsp:cNvPr id="0" name=""/>
        <dsp:cNvSpPr/>
      </dsp:nvSpPr>
      <dsp:spPr>
        <a:xfrm>
          <a:off x="4760360" y="0"/>
          <a:ext cx="1057711" cy="417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2022Q4</a:t>
          </a:r>
          <a:endParaRPr lang="en-CA" sz="1200" kern="1200" dirty="0"/>
        </a:p>
      </dsp:txBody>
      <dsp:txXfrm>
        <a:off x="4968869" y="0"/>
        <a:ext cx="640693" cy="417018"/>
      </dsp:txXfrm>
    </dsp:sp>
    <dsp:sp modelId="{B8EC5EF9-07E0-4046-990E-0BA5C671FAD3}">
      <dsp:nvSpPr>
        <dsp:cNvPr id="0" name=""/>
        <dsp:cNvSpPr/>
      </dsp:nvSpPr>
      <dsp:spPr>
        <a:xfrm>
          <a:off x="5712300" y="0"/>
          <a:ext cx="1057711" cy="417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2023Q1</a:t>
          </a:r>
          <a:endParaRPr lang="en-CA" sz="1200" kern="1200" dirty="0"/>
        </a:p>
      </dsp:txBody>
      <dsp:txXfrm>
        <a:off x="5920809" y="0"/>
        <a:ext cx="640693" cy="417018"/>
      </dsp:txXfrm>
    </dsp:sp>
    <dsp:sp modelId="{683A4ED3-39F7-4151-BEFE-FFE09C87FACC}">
      <dsp:nvSpPr>
        <dsp:cNvPr id="0" name=""/>
        <dsp:cNvSpPr/>
      </dsp:nvSpPr>
      <dsp:spPr>
        <a:xfrm>
          <a:off x="6664240" y="0"/>
          <a:ext cx="1057711" cy="417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FUTURE</a:t>
          </a:r>
          <a:endParaRPr lang="en-CA" sz="1200" kern="1200" dirty="0"/>
        </a:p>
      </dsp:txBody>
      <dsp:txXfrm>
        <a:off x="6872749" y="0"/>
        <a:ext cx="640693" cy="417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CEE1E-6D3C-43BB-86D1-D0D88BC63813}">
      <dsp:nvSpPr>
        <dsp:cNvPr id="0" name=""/>
        <dsp:cNvSpPr/>
      </dsp:nvSpPr>
      <dsp:spPr>
        <a:xfrm>
          <a:off x="659" y="0"/>
          <a:ext cx="1057711" cy="417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2021Q3</a:t>
          </a:r>
          <a:endParaRPr lang="en-CA" sz="1200" kern="1200" dirty="0"/>
        </a:p>
      </dsp:txBody>
      <dsp:txXfrm>
        <a:off x="209168" y="0"/>
        <a:ext cx="640693" cy="417018"/>
      </dsp:txXfrm>
    </dsp:sp>
    <dsp:sp modelId="{1BD2400A-3569-4416-A84B-CCE947C66F0C}">
      <dsp:nvSpPr>
        <dsp:cNvPr id="0" name=""/>
        <dsp:cNvSpPr/>
      </dsp:nvSpPr>
      <dsp:spPr>
        <a:xfrm>
          <a:off x="952600" y="0"/>
          <a:ext cx="1057711" cy="417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2021Q4</a:t>
          </a:r>
          <a:endParaRPr lang="en-CA" sz="1200" kern="1200" dirty="0"/>
        </a:p>
      </dsp:txBody>
      <dsp:txXfrm>
        <a:off x="1161109" y="0"/>
        <a:ext cx="640693" cy="417018"/>
      </dsp:txXfrm>
    </dsp:sp>
    <dsp:sp modelId="{30095FBB-9057-4634-8EE3-C5039B264950}">
      <dsp:nvSpPr>
        <dsp:cNvPr id="0" name=""/>
        <dsp:cNvSpPr/>
      </dsp:nvSpPr>
      <dsp:spPr>
        <a:xfrm>
          <a:off x="1904540" y="0"/>
          <a:ext cx="1057711" cy="417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2022Q1</a:t>
          </a:r>
          <a:endParaRPr lang="en-CA" sz="1200" kern="1200" dirty="0"/>
        </a:p>
      </dsp:txBody>
      <dsp:txXfrm>
        <a:off x="2113049" y="0"/>
        <a:ext cx="640693" cy="417018"/>
      </dsp:txXfrm>
    </dsp:sp>
    <dsp:sp modelId="{A3892110-80B9-4DC4-BC2E-46F9752839A5}">
      <dsp:nvSpPr>
        <dsp:cNvPr id="0" name=""/>
        <dsp:cNvSpPr/>
      </dsp:nvSpPr>
      <dsp:spPr>
        <a:xfrm>
          <a:off x="2856480" y="0"/>
          <a:ext cx="1057711" cy="417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2022Q2</a:t>
          </a:r>
          <a:endParaRPr lang="en-CA" sz="1200" kern="1200" dirty="0"/>
        </a:p>
      </dsp:txBody>
      <dsp:txXfrm>
        <a:off x="3064989" y="0"/>
        <a:ext cx="640693" cy="417018"/>
      </dsp:txXfrm>
    </dsp:sp>
    <dsp:sp modelId="{CD0AFBB2-AAB4-4D8C-B4CE-0109B7A4A92A}">
      <dsp:nvSpPr>
        <dsp:cNvPr id="0" name=""/>
        <dsp:cNvSpPr/>
      </dsp:nvSpPr>
      <dsp:spPr>
        <a:xfrm>
          <a:off x="3808420" y="0"/>
          <a:ext cx="1057711" cy="417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2022Q3</a:t>
          </a:r>
          <a:endParaRPr lang="en-CA" sz="1200" kern="1200" dirty="0"/>
        </a:p>
      </dsp:txBody>
      <dsp:txXfrm>
        <a:off x="4016929" y="0"/>
        <a:ext cx="640693" cy="417018"/>
      </dsp:txXfrm>
    </dsp:sp>
    <dsp:sp modelId="{05D34BDC-464F-4F8E-A6F1-65AD45CFE54F}">
      <dsp:nvSpPr>
        <dsp:cNvPr id="0" name=""/>
        <dsp:cNvSpPr/>
      </dsp:nvSpPr>
      <dsp:spPr>
        <a:xfrm>
          <a:off x="4760360" y="0"/>
          <a:ext cx="1057711" cy="417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2022Q4</a:t>
          </a:r>
          <a:endParaRPr lang="en-CA" sz="1200" kern="1200" dirty="0"/>
        </a:p>
      </dsp:txBody>
      <dsp:txXfrm>
        <a:off x="4968869" y="0"/>
        <a:ext cx="640693" cy="417018"/>
      </dsp:txXfrm>
    </dsp:sp>
    <dsp:sp modelId="{B8EC5EF9-07E0-4046-990E-0BA5C671FAD3}">
      <dsp:nvSpPr>
        <dsp:cNvPr id="0" name=""/>
        <dsp:cNvSpPr/>
      </dsp:nvSpPr>
      <dsp:spPr>
        <a:xfrm>
          <a:off x="5712300" y="0"/>
          <a:ext cx="1057711" cy="417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2023Q1</a:t>
          </a:r>
          <a:endParaRPr lang="en-CA" sz="1200" kern="1200" dirty="0"/>
        </a:p>
      </dsp:txBody>
      <dsp:txXfrm>
        <a:off x="5920809" y="0"/>
        <a:ext cx="640693" cy="417018"/>
      </dsp:txXfrm>
    </dsp:sp>
    <dsp:sp modelId="{683A4ED3-39F7-4151-BEFE-FFE09C87FACC}">
      <dsp:nvSpPr>
        <dsp:cNvPr id="0" name=""/>
        <dsp:cNvSpPr/>
      </dsp:nvSpPr>
      <dsp:spPr>
        <a:xfrm>
          <a:off x="6664240" y="0"/>
          <a:ext cx="1057711" cy="417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FUTURE</a:t>
          </a:r>
          <a:endParaRPr lang="en-CA" sz="1200" kern="1200" dirty="0"/>
        </a:p>
      </dsp:txBody>
      <dsp:txXfrm>
        <a:off x="6872749" y="0"/>
        <a:ext cx="640693" cy="417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76BAAB-625E-4FF4-B175-B419BB57B016}" type="datetimeFigureOut">
              <a:rPr lang="en-CA" smtClean="0"/>
              <a:t>2021/10/13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C84AB4-3FE5-4125-BCFB-9AD06524514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081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4AB4-3FE5-4125-BCFB-9AD065245149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1740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84AB4-3FE5-4125-BCFB-9AD065245149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2624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5EFF0-5BAE-4F24-B922-6F6A24545BDB}" type="datetime1">
              <a:rPr lang="en-CA" smtClean="0"/>
              <a:t>2021/10/13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C614-0251-4D85-A662-0E6A088F11D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957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A80E-8132-469E-8100-F32D9A577646}" type="datetime1">
              <a:rPr lang="en-CA" smtClean="0"/>
              <a:t>2021/10/13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C614-0251-4D85-A662-0E6A088F11D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13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6065-5361-4D32-8086-28AC24369077}" type="datetime1">
              <a:rPr lang="en-CA" smtClean="0"/>
              <a:t>2021/10/13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C614-0251-4D85-A662-0E6A088F11D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1766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229600" cy="2438400"/>
          </a:xfrm>
        </p:spPr>
        <p:txBody>
          <a:bodyPr anchor="t" anchorCtr="0"/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0"/>
            <a:ext cx="8229600" cy="12192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600" b="1" i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E15D13-65EB-064A-BBE7-79880D4049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auto">
          <a:xfrm>
            <a:off x="0" y="5791197"/>
            <a:ext cx="6858000" cy="10668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47F44A-6A03-FA4A-A602-885DBDED4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92480"/>
            <a:ext cx="1143000" cy="12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95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229600" cy="2438400"/>
          </a:xfrm>
        </p:spPr>
        <p:txBody>
          <a:bodyPr anchor="t" anchorCtr="0"/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0"/>
            <a:ext cx="8229600" cy="12192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600" b="1" i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E15D13-65EB-064A-BBE7-79880D4049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auto">
          <a:xfrm>
            <a:off x="0" y="5791197"/>
            <a:ext cx="6858000" cy="10668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47F44A-6A03-FA4A-A602-885DBDED4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92480"/>
            <a:ext cx="1143000" cy="12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15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229600" cy="2438400"/>
          </a:xfrm>
        </p:spPr>
        <p:txBody>
          <a:bodyPr anchor="t" anchorCtr="0"/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0"/>
            <a:ext cx="8229600" cy="12192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600" b="1" i="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E15D13-65EB-064A-BBE7-79880D4049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auto">
          <a:xfrm>
            <a:off x="0" y="5791197"/>
            <a:ext cx="6858000" cy="10668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47F44A-6A03-FA4A-A602-885DBDED4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92480"/>
            <a:ext cx="1143000" cy="12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89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ingl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66D81F47-CF08-C14A-9C3A-5096FD346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1143000" cy="121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C5E34-F5F9-4549-A54E-17645AF01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F8775-E37D-B44E-BE17-65563B85A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1pPr>
            <a:lvl2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2pPr>
            <a:lvl3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3pPr>
            <a:lvl4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4pPr>
            <a:lvl5pPr marL="0" indent="0">
              <a:lnSpc>
                <a:spcPts val="2600"/>
              </a:lnSpc>
              <a:spcAft>
                <a:spcPts val="900"/>
              </a:spcAft>
              <a:buFontTx/>
              <a:buNone/>
              <a:defRPr sz="20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15FE4-8BC8-1642-91BA-2090367F9A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6035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ingl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66D81F47-CF08-C14A-9C3A-5096FD346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1143000" cy="121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C5E34-F5F9-4549-A54E-17645AF01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F8775-E37D-B44E-BE17-65563B85A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1440" indent="-182880">
              <a:lnSpc>
                <a:spcPts val="26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1pPr>
            <a:lvl2pPr marL="365760" indent="-182880">
              <a:lnSpc>
                <a:spcPts val="26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2pPr>
            <a:lvl3pPr marL="548640" indent="-182880">
              <a:lnSpc>
                <a:spcPts val="26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3pPr>
            <a:lvl4pPr marL="731520" indent="-182880">
              <a:lnSpc>
                <a:spcPts val="26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4pPr>
            <a:lvl5pPr marL="914400" indent="-182880">
              <a:lnSpc>
                <a:spcPts val="26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 sz="20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15FE4-8BC8-1642-91BA-2090367F9A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0238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292044F9-593C-2E42-9E5B-0FEBCD307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92480"/>
            <a:ext cx="1143000" cy="12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5657E-48A7-844B-9DB1-E32B6178B4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524000"/>
            <a:ext cx="8229600" cy="2438400"/>
          </a:xfrm>
        </p:spPr>
        <p:txBody>
          <a:bodyPr anchor="t" anchorCtr="0"/>
          <a:lstStyle>
            <a:lvl1pPr>
              <a:lnSpc>
                <a:spcPts val="3000"/>
              </a:lnSpc>
              <a:defRPr sz="2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C9AF95E-56C4-344E-9478-7EA128127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8184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wo Conten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C15C5681-F565-234A-81C6-9F4A1C79D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1143000" cy="121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C1113-DCAE-C041-8BD4-294093EAC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9601"/>
            <a:ext cx="8229600" cy="384721"/>
          </a:xfrm>
        </p:spPr>
        <p:txBody>
          <a:bodyPr anchor="t" anchorCtr="0">
            <a:spAutoFit/>
          </a:bodyPr>
          <a:lstStyle>
            <a:lvl1pPr>
              <a:lnSpc>
                <a:spcPts val="3000"/>
              </a:lnSpc>
              <a:defRPr sz="2600" baseline="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56A7D-0708-774C-A0FA-68AA804BE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950208" cy="426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69FB3-675D-AF44-95FA-BDAAF0B72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592" y="1524000"/>
            <a:ext cx="3950208" cy="4267200"/>
          </a:xfrm>
        </p:spPr>
        <p:txBody>
          <a:bodyPr/>
          <a:lstStyle>
            <a:lvl1pPr marL="0" indent="0">
              <a:buNone/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5D11E1-51E3-2F4C-9210-5E94EF397A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7518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8">
          <p15:clr>
            <a:srgbClr val="FBAE40"/>
          </p15:clr>
        </p15:guide>
        <p15:guide id="4" pos="298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C15C5681-F565-234A-81C6-9F4A1C79D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1143000" cy="121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C1113-DCAE-C041-8BD4-294093EAC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9601"/>
            <a:ext cx="8229600" cy="384721"/>
          </a:xfrm>
        </p:spPr>
        <p:txBody>
          <a:bodyPr anchor="t" anchorCtr="0">
            <a:spAutoFit/>
          </a:bodyPr>
          <a:lstStyle>
            <a:lvl1pPr>
              <a:lnSpc>
                <a:spcPts val="3000"/>
              </a:lnSpc>
              <a:defRPr sz="2600" baseline="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56A7D-0708-774C-A0FA-68AA804BE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950208" cy="426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69FB3-675D-AF44-95FA-BDAAF0B72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592" y="1524000"/>
            <a:ext cx="3950208" cy="4267200"/>
          </a:xfrm>
        </p:spPr>
        <p:txBody>
          <a:bodyPr/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5D11E1-51E3-2F4C-9210-5E94EF397A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5911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8">
          <p15:clr>
            <a:srgbClr val="FBAE40"/>
          </p15:clr>
        </p15:guide>
        <p15:guide id="4" pos="298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E9FF-E75C-459D-8BF5-52AC6CDCF30C}" type="datetime1">
              <a:rPr lang="en-CA" smtClean="0"/>
              <a:t>2021/10/13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C614-0251-4D85-A662-0E6A088F11D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6856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54ACD2-CBC5-4E4C-9D0C-0001666F7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1143000" cy="121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CA3F8-AA97-BF44-B449-0E2AC0502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609600"/>
          </a:xfrm>
        </p:spPr>
        <p:txBody>
          <a:bodyPr anchor="t" anchorCtr="0"/>
          <a:lstStyle>
            <a:lvl1pPr>
              <a:defRPr sz="2600" baseline="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FDB8C-1F72-7C4E-BDC4-C207532AD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523999"/>
            <a:ext cx="3950208" cy="426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57218-ED02-3547-B966-10F8A71F0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36592" y="1524000"/>
            <a:ext cx="3950208" cy="426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16CC35-DF94-C649-8208-CE5DC453B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3082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8">
          <p15:clr>
            <a:srgbClr val="FBAE40"/>
          </p15:clr>
        </p15:guide>
        <p15:guide id="4" pos="298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54ACD2-CBC5-4E4C-9D0C-0001666F7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1143000" cy="121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CA3F8-AA97-BF44-B449-0E2AC0502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609600"/>
          </a:xfrm>
        </p:spPr>
        <p:txBody>
          <a:bodyPr anchor="t" anchorCtr="0"/>
          <a:lstStyle>
            <a:lvl1pPr>
              <a:defRPr sz="2600" baseline="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57218-ED02-3547-B966-10F8A71F0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200" y="1523999"/>
            <a:ext cx="3950208" cy="32308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B3DF3B6-1E14-3D49-A667-4D6960918F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5059680"/>
            <a:ext cx="3949700" cy="731520"/>
          </a:xfrm>
        </p:spPr>
        <p:txBody>
          <a:bodyPr/>
          <a:lstStyle>
            <a:lvl1pPr marL="0" indent="0">
              <a:buFontTx/>
              <a:buNone/>
              <a:defRPr baseline="0"/>
            </a:lvl1pPr>
            <a:lvl2pPr marL="18288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0E542E2-789B-0E4D-8471-B2F290605C19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734560" y="1524000"/>
            <a:ext cx="3950208" cy="32308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97336E7-DC04-8544-A5C4-932ED178F6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3925" y="5058834"/>
            <a:ext cx="3951288" cy="73448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2880" indent="0">
              <a:buFontTx/>
              <a:buNone/>
              <a:defRPr/>
            </a:lvl2pPr>
            <a:lvl3pPr marL="365760" indent="0">
              <a:buFontTx/>
              <a:buNone/>
              <a:defRPr/>
            </a:lvl3pPr>
            <a:lvl4pPr marL="548640" indent="0">
              <a:buFontTx/>
              <a:buNone/>
              <a:defRPr/>
            </a:lvl4pPr>
            <a:lvl5pPr marL="73152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16CC35-DF94-C649-8208-CE5DC453B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255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8">
          <p15:clr>
            <a:srgbClr val="FBAE40"/>
          </p15:clr>
        </p15:guide>
        <p15:guide id="4" pos="298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Bulleted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A1A5C0E3-A302-3D42-8730-0465135826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1143000" cy="121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4D70A-CBD9-DE48-BEB1-411838F40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AB1F1-DE73-AB4F-A1AD-46C223F1C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50208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40013-B39F-344E-9801-53C51CBB8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6592" y="1524000"/>
            <a:ext cx="3950208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3900E8-2BB3-9447-8545-C18AFD12B1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5022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8">
          <p15:clr>
            <a:srgbClr val="FBAE40"/>
          </p15:clr>
        </p15:guide>
        <p15:guide id="4" pos="298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ed Lists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C691EBB-4069-9A4B-B5A9-B8C169F1ED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1143000" cy="121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7DAD3-82D2-F947-B629-977B504CB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24E0DA-F4FD-474F-8CE8-631A780B0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50208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4974FD5-0F00-0B4E-9324-EE678BA2059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736592" y="1524000"/>
            <a:ext cx="3950208" cy="426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7D4BE-F01E-D444-A19D-9D48A10275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658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ullet Lis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566D2A35-BF5F-0341-83D7-EBBE16F604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1143000" cy="121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6FCCF-FFB2-154E-BECA-4056E43DD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40B09-9DB7-4545-9807-C8F2BC190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23999"/>
            <a:ext cx="3950208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85DD4-92D8-4649-9289-BD3E55B205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36592" y="1524000"/>
            <a:ext cx="3950208" cy="441146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DBE48-70A3-304A-A83B-0E06F066D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36592" y="2077998"/>
            <a:ext cx="3950208" cy="3706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736B2DE-2161-044B-B6B9-EF4514000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3842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8">
          <p15:clr>
            <a:srgbClr val="FBAE40"/>
          </p15:clr>
        </p15:guide>
        <p15:guide id="4" pos="298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Bulleted Lists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566D2A35-BF5F-0341-83D7-EBBE16F604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1143000" cy="121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6FCCF-FFB2-154E-BECA-4056E43DD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11295F-5199-0844-B6F2-E1D0DC261D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524000"/>
            <a:ext cx="3950208" cy="441146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40B09-9DB7-4545-9807-C8F2BC190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077998"/>
            <a:ext cx="3950208" cy="3706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85DD4-92D8-4649-9289-BD3E55B2057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36592" y="1524000"/>
            <a:ext cx="3950208" cy="441146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DBE48-70A3-304A-A83B-0E06F066D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36592" y="2077998"/>
            <a:ext cx="3950208" cy="3706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736B2DE-2161-044B-B6B9-EF4514000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7193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7">
          <p15:clr>
            <a:srgbClr val="FBAE40"/>
          </p15:clr>
        </p15:guide>
        <p15:guide id="4" pos="298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 Content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C15C5681-F565-234A-81C6-9F4A1C79D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1143000" cy="121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C1113-DCAE-C041-8BD4-294093EAC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9599"/>
            <a:ext cx="8229600" cy="384721"/>
          </a:xfrm>
        </p:spPr>
        <p:txBody>
          <a:bodyPr anchor="t" anchorCtr="0">
            <a:spAutoFit/>
          </a:bodyPr>
          <a:lstStyle>
            <a:lvl1pPr>
              <a:lnSpc>
                <a:spcPts val="3000"/>
              </a:lnSpc>
              <a:defRPr sz="2600" baseline="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1F88647-7E6B-3E42-B7D9-3ECBE613FBB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7200" y="1524000"/>
            <a:ext cx="3950208" cy="441146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56A7D-0708-774C-A0FA-68AA804BE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77997"/>
            <a:ext cx="3950208" cy="37132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045CC09-DCB1-EF41-AB7A-72B208B81C1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36592" y="1524000"/>
            <a:ext cx="3950208" cy="441146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69FB3-675D-AF44-95FA-BDAAF0B72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592" y="2077998"/>
            <a:ext cx="3950208" cy="3713201"/>
          </a:xfrm>
        </p:spPr>
        <p:txBody>
          <a:bodyPr/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5D11E1-51E3-2F4C-9210-5E94EF397A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6202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7">
          <p15:clr>
            <a:srgbClr val="FBAE40"/>
          </p15:clr>
        </p15:guide>
        <p15:guide id="4" pos="298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54ACD2-CBC5-4E4C-9D0C-0001666F7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1143000" cy="121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CA3F8-AA97-BF44-B449-0E2AC0502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609600"/>
          </a:xfrm>
        </p:spPr>
        <p:txBody>
          <a:bodyPr anchor="t" anchorCtr="0"/>
          <a:lstStyle>
            <a:lvl1pPr>
              <a:defRPr sz="2600" baseline="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EAD74BA-677B-6245-9543-2D37DB9A916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7200" y="1524000"/>
            <a:ext cx="3950208" cy="441146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FDB8C-1F72-7C4E-BDC4-C207532AD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77997"/>
            <a:ext cx="3950208" cy="37132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57218-ED02-3547-B966-10F8A71F0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36592" y="1524000"/>
            <a:ext cx="3950208" cy="426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16CC35-DF94-C649-8208-CE5DC453B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8734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7">
          <p15:clr>
            <a:srgbClr val="FBAE40"/>
          </p15:clr>
        </p15:guide>
        <p15:guide id="4" pos="298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 Bullet Lis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54ACD2-CBC5-4E4C-9D0C-0001666F7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1143000" cy="121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CA3F8-AA97-BF44-B449-0E2AC0502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609600"/>
          </a:xfrm>
        </p:spPr>
        <p:txBody>
          <a:bodyPr anchor="t" anchorCtr="0"/>
          <a:lstStyle>
            <a:lvl1pPr>
              <a:defRPr sz="2600" baseline="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EAD74BA-677B-6245-9543-2D37DB9A916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7200" y="1524000"/>
            <a:ext cx="3950208" cy="441146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C89D95E-FDC9-B64E-9306-F623DD02B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077998"/>
            <a:ext cx="3950208" cy="3706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57218-ED02-3547-B966-10F8A71F0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36592" y="1524000"/>
            <a:ext cx="3950208" cy="426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16CC35-DF94-C649-8208-CE5DC453B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3531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7">
          <p15:clr>
            <a:srgbClr val="FBAE40"/>
          </p15:clr>
        </p15:guide>
        <p15:guide id="4" pos="298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head Bullet List Past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54ACD2-CBC5-4E4C-9D0C-0001666F7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1143000" cy="121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CA3F8-AA97-BF44-B449-0E2AC0502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609600"/>
          </a:xfrm>
        </p:spPr>
        <p:txBody>
          <a:bodyPr anchor="t" anchorCtr="0"/>
          <a:lstStyle>
            <a:lvl1pPr>
              <a:defRPr sz="2600" baseline="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EAD74BA-677B-6245-9543-2D37DB9A916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7200" y="1524000"/>
            <a:ext cx="3950208" cy="441146"/>
          </a:xfrm>
        </p:spPr>
        <p:txBody>
          <a:bodyPr bIns="182880" anchor="t" anchorCtr="0">
            <a:sp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C89D95E-FDC9-B64E-9306-F623DD02B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077998"/>
            <a:ext cx="3950208" cy="3706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16CC35-DF94-C649-8208-CE5DC453B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7900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7">
          <p15:clr>
            <a:srgbClr val="FBAE40"/>
          </p15:clr>
        </p15:guide>
        <p15:guide id="4" pos="298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1DC9-136D-41BD-9D31-290F88352AE7}" type="datetime1">
              <a:rPr lang="en-CA" smtClean="0"/>
              <a:t>2021/10/13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C614-0251-4D85-A662-0E6A088F11D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4203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54ACD2-CBC5-4E4C-9D0C-0001666F7B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1143000" cy="121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CA3F8-AA97-BF44-B449-0E2AC0502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609600"/>
          </a:xfrm>
        </p:spPr>
        <p:txBody>
          <a:bodyPr anchor="t" anchorCtr="0"/>
          <a:lstStyle>
            <a:lvl1pPr>
              <a:defRPr sz="2600" baseline="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419E0EC-9C48-1245-9374-9371668668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7201" y="1524000"/>
            <a:ext cx="914400" cy="1219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FDB8C-1F72-7C4E-BDC4-C207532AD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9715" y="1524000"/>
            <a:ext cx="2880360" cy="19050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2149158-D273-FF48-A184-E8FAA400F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1" y="3879849"/>
            <a:ext cx="914400" cy="1219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6668367-1D9A-C34B-BAD1-EEC24F77140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529715" y="3879850"/>
            <a:ext cx="2880360" cy="19050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D57218-ED02-3547-B966-10F8A71F0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33925" y="1524000"/>
            <a:ext cx="914400" cy="1219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C4E04B7-9B1C-624B-BCD8-A05C6B4B9ACD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5806439" y="1523999"/>
            <a:ext cx="2880360" cy="1905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B3C32B2-3BBD-CD4C-96F5-B562E1337B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33925" y="3879849"/>
            <a:ext cx="914400" cy="1219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930BB47-30E8-954F-9AC0-ECE87E4364A5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5806439" y="3879849"/>
            <a:ext cx="2880360" cy="191558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16CC35-DF94-C649-8208-CE5DC453B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762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78">
          <p15:clr>
            <a:srgbClr val="FBAE40"/>
          </p15:clr>
        </p15:guide>
        <p15:guide id="4" pos="2982">
          <p15:clr>
            <a:srgbClr val="FBAE40"/>
          </p15:clr>
        </p15:guide>
        <p15:guide id="5" orient="horz" pos="1830">
          <p15:clr>
            <a:srgbClr val="FBAE40"/>
          </p15:clr>
        </p15:guide>
        <p15:guide id="6" orient="horz" pos="1620">
          <p15:clr>
            <a:srgbClr val="FBAE40"/>
          </p15:clr>
        </p15:guide>
        <p15:guide id="7" orient="horz" pos="172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D626A1-132E-BE48-8DB7-01479E00C9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1143000" cy="121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3B1D3-F5BF-8C48-8D15-17F890D5A8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0D80F-B163-6C47-ADBE-BAF825C4EE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5608320"/>
            <a:ext cx="8229600" cy="182880"/>
          </a:xfrm>
          <a:noFill/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Tx/>
              <a:buNone/>
              <a:defRPr sz="1000" baseline="0"/>
            </a:lvl1pPr>
            <a:lvl2pPr marL="18288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C7C9F-8887-BC4F-BEFA-5D2B3C5DEC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4824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20D471B1-DFB2-2E4D-937C-1E65904631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1143000" cy="121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66E3F-726A-6341-8924-EF68736F9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7452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79F30116-A097-C142-9B15-A60ECD50B2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1143000" cy="121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AAEC4-E5A3-3E4C-BCD6-AB796CE896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DC551-0066-D248-9643-48ABD9A5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33849-483E-9C48-A4AF-4A1014BD9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8214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5D7490B2-4251-5547-956B-0E1C51EEC4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1143000" cy="1219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E77671-13F0-A641-B0B7-9935C128D45E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7754112" y="609601"/>
            <a:ext cx="932688" cy="518583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E4B598-D8BB-F549-8DBE-34ACD9272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6905134" cy="5185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70435-AA1B-6A41-AA6D-A1E4E1A7D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875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5826-8AA1-4EA9-A439-46AD33FCCBA3}" type="datetime1">
              <a:rPr lang="en-CA" smtClean="0"/>
              <a:t>2021/10/13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C614-0251-4D85-A662-0E6A088F11D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715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EB6F-CCAB-4240-968D-A05EA32903E9}" type="datetime1">
              <a:rPr lang="en-CA" smtClean="0"/>
              <a:t>2021/10/13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C614-0251-4D85-A662-0E6A088F11D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377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A989-7CC6-4C33-B1FD-C0EB24A88EEB}" type="datetime1">
              <a:rPr lang="en-CA" smtClean="0"/>
              <a:t>2021/10/13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C614-0251-4D85-A662-0E6A088F11D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232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D129-F329-4D6E-8C11-F8BF962623A8}" type="datetime1">
              <a:rPr lang="en-CA" smtClean="0"/>
              <a:t>2021/10/13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C614-0251-4D85-A662-0E6A088F11D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378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537B-9A26-4A2B-AB98-89DB256CD97E}" type="datetime1">
              <a:rPr lang="en-CA" smtClean="0"/>
              <a:t>2021/10/13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C614-0251-4D85-A662-0E6A088F11D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727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6EA81-01B2-4AD9-A04D-D3B9A45F5ADF}" type="datetime1">
              <a:rPr lang="en-CA" smtClean="0"/>
              <a:t>2021/10/13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C614-0251-4D85-A662-0E6A088F11D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300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B23B7-A124-4A0B-90F0-8A1042B1E100}" type="datetime1">
              <a:rPr lang="en-CA" smtClean="0"/>
              <a:t>2021/10/13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0C614-0251-4D85-A662-0E6A088F11D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362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848962-187F-0842-BC04-A95B582E616D}"/>
              </a:ext>
            </a:extLst>
          </p:cNvPr>
          <p:cNvSpPr/>
          <p:nvPr/>
        </p:nvSpPr>
        <p:spPr bwMode="auto">
          <a:xfrm>
            <a:off x="0" y="6156960"/>
            <a:ext cx="9144000" cy="426720"/>
          </a:xfrm>
          <a:prstGeom prst="rect">
            <a:avLst/>
          </a:prstGeom>
          <a:gradFill>
            <a:gsLst>
              <a:gs pos="35000">
                <a:schemeClr val="accent4">
                  <a:alpha val="0"/>
                  <a:lumMod val="100000"/>
                </a:schemeClr>
              </a:gs>
              <a:gs pos="85000">
                <a:schemeClr val="accent4"/>
              </a:gs>
              <a:gs pos="100000">
                <a:schemeClr val="tx2"/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>
              <a:ln>
                <a:noFill/>
              </a:ln>
              <a:noFill/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4B70FB-D80C-6E41-BE08-2B1E09D8A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603AA-104B-3146-8D3D-E443542F8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2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F29AED-BA1B-8149-A01D-AF02E6167F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 bwMode="auto">
          <a:xfrm>
            <a:off x="0" y="6156960"/>
            <a:ext cx="9144000" cy="426720"/>
          </a:xfrm>
          <a:prstGeom prst="rect">
            <a:avLst/>
          </a:prstGeom>
          <a:gradFill>
            <a:gsLst>
              <a:gs pos="35000">
                <a:schemeClr val="accent4">
                  <a:alpha val="0"/>
                  <a:lumMod val="100000"/>
                </a:schemeClr>
              </a:gs>
              <a:gs pos="85000">
                <a:schemeClr val="accent4"/>
              </a:gs>
              <a:gs pos="100000">
                <a:schemeClr val="tx2"/>
              </a:gs>
            </a:gsLst>
            <a:lin ang="108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>
              <a:ln>
                <a:noFill/>
              </a:ln>
              <a:noFill/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8B811-5CF0-CF44-9F88-7E73952D0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1" y="6156960"/>
            <a:ext cx="558265" cy="42672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lnSpc>
                <a:spcPct val="100000"/>
              </a:lnSpc>
              <a:defRPr sz="900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fld id="{9B442C30-933E-0741-AC11-FF2C510DF436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 descr="Independent Electicity System Operator">
            <a:extLst>
              <a:ext uri="{FF2B5EF4-FFF2-40B4-BE49-F238E27FC236}">
                <a16:creationId xmlns:a16="http://schemas.microsoft.com/office/drawing/2014/main" id="{498812C3-C664-8140-AF7F-D5CC5051199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12864" y="6035040"/>
            <a:ext cx="1772920" cy="565573"/>
          </a:xfrm>
          <a:prstGeom prst="rect">
            <a:avLst/>
          </a:prstGeom>
        </p:spPr>
      </p:pic>
      <p:pic>
        <p:nvPicPr>
          <p:cNvPr id="10" name="Picture 9" descr="Independent Electicity System Operator">
            <a:extLst>
              <a:ext uri="{FF2B5EF4-FFF2-40B4-BE49-F238E27FC236}">
                <a16:creationId xmlns:a16="http://schemas.microsoft.com/office/drawing/2014/main" id="{D0CA9AD7-776E-5E42-AE0C-E0EBDD776CA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912864" y="6035040"/>
            <a:ext cx="1772920" cy="5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8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hdr="0" ft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2600" kern="1200" baseline="0">
          <a:solidFill>
            <a:schemeClr val="tx2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320040" indent="-137160" algn="l" defTabSz="6858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502920" indent="-137160" algn="l" defTabSz="6858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685800" indent="-137160" algn="l" defTabSz="6858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868680" indent="-137160" algn="l" defTabSz="685800" rtl="0" eaLnBrk="1" latinLnBrk="0" hangingPunct="1">
        <a:lnSpc>
          <a:spcPts val="2000"/>
        </a:lnSpc>
        <a:spcBef>
          <a:spcPts val="0"/>
        </a:spcBef>
        <a:spcAft>
          <a:spcPts val="900"/>
        </a:spcAft>
        <a:buSzPct val="90000"/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288">
          <p15:clr>
            <a:srgbClr val="F26B43"/>
          </p15:clr>
        </p15:guide>
        <p15:guide id="9" orient="horz" pos="288">
          <p15:clr>
            <a:srgbClr val="F26B43"/>
          </p15:clr>
        </p15:guide>
        <p15:guide id="10" orient="horz" pos="720">
          <p15:clr>
            <a:srgbClr val="F26B43"/>
          </p15:clr>
        </p15:guide>
        <p15:guide id="11" pos="5472">
          <p15:clr>
            <a:srgbClr val="F26B43"/>
          </p15:clr>
        </p15:guide>
        <p15:guide id="12" pos="2880">
          <p15:clr>
            <a:srgbClr val="F26B43"/>
          </p15:clr>
        </p15:guide>
        <p15:guide id="13" orient="horz" pos="3024">
          <p15:clr>
            <a:srgbClr val="F26B43"/>
          </p15:clr>
        </p15:guide>
        <p15:guide id="14" orient="horz" pos="27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52400"/>
            <a:ext cx="723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Standards Enforcement Dates</a:t>
            </a:r>
          </a:p>
          <a:p>
            <a:pPr algn="ctr"/>
            <a:r>
              <a:rPr lang="en-CA" sz="1200" dirty="0"/>
              <a:t>(as of </a:t>
            </a:r>
            <a:r>
              <a:rPr lang="en-CA" sz="1200" dirty="0" smtClean="0"/>
              <a:t>10/21/2021)</a:t>
            </a:r>
            <a:endParaRPr lang="en-CA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C614-0251-4D85-A662-0E6A088F11DA}" type="slidenum">
              <a:rPr lang="en-CA" smtClean="0"/>
              <a:t>1</a:t>
            </a:fld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104932"/>
              </p:ext>
            </p:extLst>
          </p:nvPr>
        </p:nvGraphicFramePr>
        <p:xfrm>
          <a:off x="228600" y="1219197"/>
          <a:ext cx="8763000" cy="4612368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65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CIP-005-7</a:t>
                      </a: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10/01/2022</a:t>
                      </a: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5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CIP-010-4</a:t>
                      </a: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10/01/2022</a:t>
                      </a: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586628"/>
                  </a:ext>
                </a:extLst>
              </a:tr>
              <a:tr h="5765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CIP-012-1</a:t>
                      </a:r>
                      <a:endParaRPr lang="en-CA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07/01/2022</a:t>
                      </a: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473343"/>
                  </a:ext>
                </a:extLst>
              </a:tr>
              <a:tr h="576546">
                <a:tc>
                  <a:txBody>
                    <a:bodyPr/>
                    <a:lstStyle/>
                    <a:p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CIP-013-2</a:t>
                      </a:r>
                      <a:endParaRPr lang="en-CA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10/01/2022</a:t>
                      </a: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81714"/>
                  </a:ext>
                </a:extLst>
              </a:tr>
              <a:tr h="576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EOP-011-2</a:t>
                      </a:r>
                      <a:endParaRPr lang="en-CA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04/01/2023</a:t>
                      </a: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599587"/>
                  </a:ext>
                </a:extLst>
              </a:tr>
              <a:tr h="5765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IRO-010-4</a:t>
                      </a: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04/01/2023</a:t>
                      </a: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5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PRC-002-2 </a:t>
                      </a:r>
                      <a:endParaRPr lang="en-CA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r>
                        <a:rPr lang="en-CA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R2 - R4</a:t>
                      </a:r>
                      <a:r>
                        <a:rPr lang="en-CA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CA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R6 - R11</a:t>
                      </a: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07/01/2022 (100%)</a:t>
                      </a: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54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PRC-012-2</a:t>
                      </a:r>
                      <a:endParaRPr lang="en-CA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01/01/2022 (R9)</a:t>
                      </a:r>
                      <a:endParaRPr lang="en-CA" sz="105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CA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248994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28600" y="706398"/>
            <a:ext cx="1040388" cy="427452"/>
            <a:chOff x="-5181494" y="-5361287"/>
            <a:chExt cx="1068632" cy="427452"/>
          </a:xfrm>
        </p:grpSpPr>
        <p:sp>
          <p:nvSpPr>
            <p:cNvPr id="12" name="Snip and Round Single Corner Rectangle 11"/>
            <p:cNvSpPr/>
            <p:nvPr/>
          </p:nvSpPr>
          <p:spPr>
            <a:xfrm>
              <a:off x="-5181494" y="-5361287"/>
              <a:ext cx="1068632" cy="427452"/>
            </a:xfrm>
            <a:prstGeom prst="snip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Snip and Round Single Corner Rectangle 4"/>
            <p:cNvSpPr/>
            <p:nvPr/>
          </p:nvSpPr>
          <p:spPr>
            <a:xfrm>
              <a:off x="-5153250" y="-5350854"/>
              <a:ext cx="1012144" cy="406586"/>
            </a:xfrm>
            <a:prstGeom prst="snip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200" kern="1200" dirty="0" smtClean="0"/>
                <a:t>STANDARD</a:t>
              </a:r>
              <a:endParaRPr lang="en-CA" sz="1200" kern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00" y="6408107"/>
            <a:ext cx="281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Enforcement Dates in </a:t>
            </a:r>
            <a:r>
              <a:rPr lang="en-CA" sz="1100" b="1" dirty="0" smtClean="0"/>
              <a:t>mm/dd/yyyy</a:t>
            </a:r>
            <a:r>
              <a:rPr lang="en-CA" sz="1100" dirty="0" smtClean="0"/>
              <a:t> format</a:t>
            </a:r>
            <a:endParaRPr lang="en-CA" sz="1100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329723765"/>
              </p:ext>
            </p:extLst>
          </p:nvPr>
        </p:nvGraphicFramePr>
        <p:xfrm>
          <a:off x="1268988" y="716831"/>
          <a:ext cx="7722612" cy="417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52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52400"/>
            <a:ext cx="723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Standards Enforcement Dates</a:t>
            </a:r>
          </a:p>
          <a:p>
            <a:pPr algn="ctr"/>
            <a:r>
              <a:rPr lang="en-CA" sz="1200" dirty="0"/>
              <a:t>(as of </a:t>
            </a:r>
            <a:r>
              <a:rPr lang="en-CA" sz="1200" dirty="0" smtClean="0"/>
              <a:t>5/17/2021)</a:t>
            </a:r>
            <a:endParaRPr lang="en-CA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592"/>
            <a:ext cx="2133600" cy="365125"/>
          </a:xfrm>
        </p:spPr>
        <p:txBody>
          <a:bodyPr/>
          <a:lstStyle/>
          <a:p>
            <a:fld id="{7F50C614-0251-4D85-A662-0E6A088F11DA}" type="slidenum">
              <a:rPr lang="en-CA" smtClean="0"/>
              <a:t>2</a:t>
            </a:fld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594803"/>
              </p:ext>
            </p:extLst>
          </p:nvPr>
        </p:nvGraphicFramePr>
        <p:xfrm>
          <a:off x="228600" y="1219197"/>
          <a:ext cx="8763000" cy="3968496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669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PRC-024-3</a:t>
                      </a:r>
                      <a:endParaRPr lang="en-CA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CA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CA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CA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CA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CA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10/01/2022</a:t>
                      </a: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CA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390648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TOP-003-5</a:t>
                      </a:r>
                      <a:endParaRPr lang="en-CA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CA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04/01/2023</a:t>
                      </a: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830325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TPL-001-5.1</a:t>
                      </a: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07/01/2023</a:t>
                      </a: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TPL-007-4</a:t>
                      </a:r>
                    </a:p>
                    <a:p>
                      <a:pPr algn="l" rtl="0" fontAlgn="ctr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R12 &amp; R13</a:t>
                      </a:r>
                      <a:endParaRPr lang="en-CA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07/01/2021</a:t>
                      </a: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TPL-007-4</a:t>
                      </a:r>
                    </a:p>
                    <a:p>
                      <a:pPr algn="l" rtl="0" fontAlgn="ctr"/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R6, 6.1-6.4, R10, 10.1-10.4</a:t>
                      </a:r>
                      <a:endParaRPr lang="en-CA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01/01/2022</a:t>
                      </a: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00023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TPL-007-4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R3, R4, R8	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CA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CA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01/01/2023</a:t>
                      </a: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819944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TPL-007-4</a:t>
                      </a:r>
                      <a:endParaRPr lang="en-CA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R7 &amp; R11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CA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CA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CA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01/01/2024</a:t>
                      </a:r>
                      <a:endParaRPr lang="en-CA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567" marR="8507" marT="850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174832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28600" y="706398"/>
            <a:ext cx="1040388" cy="427452"/>
            <a:chOff x="-5181494" y="-5361287"/>
            <a:chExt cx="1068632" cy="427452"/>
          </a:xfrm>
        </p:grpSpPr>
        <p:sp>
          <p:nvSpPr>
            <p:cNvPr id="12" name="Snip and Round Single Corner Rectangle 11"/>
            <p:cNvSpPr/>
            <p:nvPr/>
          </p:nvSpPr>
          <p:spPr>
            <a:xfrm>
              <a:off x="-5181494" y="-5361287"/>
              <a:ext cx="1068632" cy="427452"/>
            </a:xfrm>
            <a:prstGeom prst="snip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Snip and Round Single Corner Rectangle 4"/>
            <p:cNvSpPr/>
            <p:nvPr/>
          </p:nvSpPr>
          <p:spPr>
            <a:xfrm>
              <a:off x="-5153250" y="-5350854"/>
              <a:ext cx="1012144" cy="406586"/>
            </a:xfrm>
            <a:prstGeom prst="snipRound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200" kern="1200" dirty="0" smtClean="0"/>
                <a:t>STANDARD</a:t>
              </a:r>
              <a:endParaRPr lang="en-CA" sz="1200" kern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00" y="6352931"/>
            <a:ext cx="281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 smtClean="0"/>
              <a:t>Enforcement Dates in </a:t>
            </a:r>
            <a:r>
              <a:rPr lang="en-CA" sz="1100" b="1" dirty="0" smtClean="0"/>
              <a:t>mm/dd/yyyy</a:t>
            </a:r>
            <a:r>
              <a:rPr lang="en-CA" sz="1100" dirty="0" smtClean="0"/>
              <a:t> format</a:t>
            </a:r>
            <a:endParaRPr lang="en-CA" sz="1100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482525477"/>
              </p:ext>
            </p:extLst>
          </p:nvPr>
        </p:nvGraphicFramePr>
        <p:xfrm>
          <a:off x="1268988" y="716831"/>
          <a:ext cx="7722612" cy="417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31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ESO_Theme Aug 4 2020">
  <a:themeElements>
    <a:clrScheme name="IESO Colour Theme + May19">
      <a:dk1>
        <a:srgbClr val="000000"/>
      </a:dk1>
      <a:lt1>
        <a:srgbClr val="FFFFFF"/>
      </a:lt1>
      <a:dk2>
        <a:srgbClr val="003366"/>
      </a:dk2>
      <a:lt2>
        <a:srgbClr val="8CD2F3"/>
      </a:lt2>
      <a:accent1>
        <a:srgbClr val="FFCC33"/>
      </a:accent1>
      <a:accent2>
        <a:srgbClr val="200B70"/>
      </a:accent2>
      <a:accent3>
        <a:srgbClr val="49A941"/>
      </a:accent3>
      <a:accent4>
        <a:srgbClr val="006B71"/>
      </a:accent4>
      <a:accent5>
        <a:srgbClr val="ACE8B6"/>
      </a:accent5>
      <a:accent6>
        <a:srgbClr val="691F75"/>
      </a:accent6>
      <a:hlink>
        <a:srgbClr val="003366"/>
      </a:hlink>
      <a:folHlink>
        <a:srgbClr val="2C3C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SO_Theme Aug 4 2020" id="{7F409B3B-C53C-1844-9B1A-5A359D829888}" vid="{D90D9437-A5DD-0345-AC51-E39D5EF55E6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6884</TotalTime>
  <Words>110</Words>
  <Application>Microsoft Office PowerPoint</Application>
  <PresentationFormat>On-screen Show (4:3)</PresentationFormat>
  <Paragraphs>63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Tahoma</vt:lpstr>
      <vt:lpstr>ヒラギノ角ゴ Pro W3</vt:lpstr>
      <vt:lpstr>Office Theme</vt:lpstr>
      <vt:lpstr>IESO_Theme Aug 4 2020</vt:lpstr>
      <vt:lpstr>PowerPoint Presentation</vt:lpstr>
      <vt:lpstr>PowerPoint Presentation</vt:lpstr>
    </vt:vector>
  </TitlesOfParts>
  <Company>IESO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Singh, Navneet</dc:creator>
  <cp:lastModifiedBy>Ejiro Winthorpe</cp:lastModifiedBy>
  <cp:revision>265</cp:revision>
  <cp:lastPrinted>2018-12-07T19:56:06Z</cp:lastPrinted>
  <dcterms:created xsi:type="dcterms:W3CDTF">2017-01-11T16:33:34Z</dcterms:created>
  <dcterms:modified xsi:type="dcterms:W3CDTF">2021-10-13T13:47:36Z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qminfo">
    <vt:i4>6</vt:i4>
  </property>
  <property fmtid="{D5CDD505-2E9C-101B-9397-08002B2CF9AE}" pid="3" name="lqmsess">
    <vt:lpwstr>c6c85d8f-9a4d-4ebd-a7fc-06ce12bef4b9</vt:lpwstr>
  </property>
</Properties>
</file>